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</p:sldMasterIdLst>
  <p:notesMasterIdLst>
    <p:notesMasterId r:id="rId31"/>
  </p:notesMasterIdLst>
  <p:sldIdLst>
    <p:sldId id="276" r:id="rId2"/>
    <p:sldId id="306" r:id="rId3"/>
    <p:sldId id="367" r:id="rId4"/>
    <p:sldId id="368" r:id="rId5"/>
    <p:sldId id="369" r:id="rId6"/>
    <p:sldId id="312" r:id="rId7"/>
    <p:sldId id="268" r:id="rId8"/>
    <p:sldId id="270" r:id="rId9"/>
    <p:sldId id="271" r:id="rId10"/>
    <p:sldId id="272" r:id="rId11"/>
    <p:sldId id="273" r:id="rId12"/>
    <p:sldId id="298" r:id="rId13"/>
    <p:sldId id="370" r:id="rId14"/>
    <p:sldId id="275" r:id="rId15"/>
    <p:sldId id="267" r:id="rId16"/>
    <p:sldId id="266" r:id="rId17"/>
    <p:sldId id="371" r:id="rId18"/>
    <p:sldId id="285" r:id="rId19"/>
    <p:sldId id="286" r:id="rId20"/>
    <p:sldId id="287" r:id="rId21"/>
    <p:sldId id="288" r:id="rId22"/>
    <p:sldId id="290" r:id="rId23"/>
    <p:sldId id="289" r:id="rId24"/>
    <p:sldId id="291" r:id="rId25"/>
    <p:sldId id="292" r:id="rId26"/>
    <p:sldId id="293" r:id="rId27"/>
    <p:sldId id="294" r:id="rId28"/>
    <p:sldId id="295" r:id="rId29"/>
    <p:sldId id="274" r:id="rId30"/>
  </p:sldIdLst>
  <p:sldSz cx="12192000" cy="6858000"/>
  <p:notesSz cx="6858000" cy="9144000"/>
  <p:embeddedFontLst>
    <p:embeddedFont>
      <p:font typeface="ＭＳ Ｐゴシック" panose="020B0600070205080204" pitchFamily="34" charset="-128"/>
      <p:regular r:id="rId32"/>
    </p:embeddedFont>
    <p:embeddedFont>
      <p:font typeface="Exo" pitchFamily="2" charset="0"/>
      <p:regular r:id="rId33"/>
      <p:bold r:id="rId34"/>
      <p:italic r:id="rId35"/>
      <p:boldItalic r:id="rId36"/>
    </p:embeddedFont>
    <p:embeddedFont>
      <p:font typeface="Exo Bold" pitchFamily="2" charset="0"/>
      <p:regular r:id="rId37"/>
      <p:bold r:id="rId38"/>
    </p:embeddedFont>
    <p:embeddedFont>
      <p:font typeface="Exo Bold" pitchFamily="2" charset="0"/>
      <p:regular r:id="rId37"/>
      <p:bold r:id="rId38"/>
    </p:embeddedFont>
    <p:embeddedFont>
      <p:font typeface="Exo Regular" pitchFamily="2" charset="0"/>
      <p:regular r:id="rId39"/>
    </p:embeddedFont>
    <p:embeddedFont>
      <p:font typeface="Tahoma" panose="020B0604030504040204" pitchFamily="34" charset="0"/>
      <p:regular r:id="rId40"/>
      <p:bold r:id="rId41"/>
    </p:embeddedFont>
    <p:embeddedFont>
      <p:font typeface="Verdana" panose="020B0604030504040204" pitchFamily="34" charset="0"/>
      <p:regular r:id="rId42"/>
      <p:bold r:id="rId43"/>
      <p:italic r:id="rId44"/>
      <p:boldItalic r:id="rId45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Template" id="{2D87C666-EFF4-469C-A5B1-CC79E7F0748E}">
          <p14:sldIdLst>
            <p14:sldId id="276"/>
            <p14:sldId id="306"/>
            <p14:sldId id="367"/>
            <p14:sldId id="368"/>
            <p14:sldId id="369"/>
            <p14:sldId id="312"/>
            <p14:sldId id="268"/>
            <p14:sldId id="270"/>
            <p14:sldId id="271"/>
            <p14:sldId id="272"/>
            <p14:sldId id="273"/>
            <p14:sldId id="298"/>
            <p14:sldId id="370"/>
            <p14:sldId id="275"/>
            <p14:sldId id="267"/>
            <p14:sldId id="266"/>
            <p14:sldId id="371"/>
            <p14:sldId id="285"/>
            <p14:sldId id="286"/>
            <p14:sldId id="287"/>
            <p14:sldId id="288"/>
            <p14:sldId id="290"/>
            <p14:sldId id="289"/>
            <p14:sldId id="291"/>
            <p14:sldId id="292"/>
            <p14:sldId id="293"/>
            <p14:sldId id="294"/>
            <p14:sldId id="295"/>
            <p14:sldId id="274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A61"/>
    <a:srgbClr val="164194"/>
    <a:srgbClr val="F2F4F7"/>
    <a:srgbClr val="0063AF"/>
    <a:srgbClr val="E21F20"/>
    <a:srgbClr val="E60050"/>
    <a:srgbClr val="00AFAA"/>
    <a:srgbClr val="7BB84A"/>
    <a:srgbClr val="18295F"/>
    <a:srgbClr val="13357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85D2069-E313-42EA-A303-8427CB0645F5}" v="79" dt="2026-06-09T18:27:17.15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230" autoAdjust="0"/>
    <p:restoredTop sz="94875" autoAdjust="0"/>
  </p:normalViewPr>
  <p:slideViewPr>
    <p:cSldViewPr snapToGrid="0">
      <p:cViewPr varScale="1">
        <p:scale>
          <a:sx n="105" d="100"/>
          <a:sy n="105" d="100"/>
        </p:scale>
        <p:origin x="420" y="10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8.fntdata"/><Relationship Id="rId21" Type="http://schemas.openxmlformats.org/officeDocument/2006/relationships/slide" Target="slides/slide20.xml"/><Relationship Id="rId34" Type="http://schemas.openxmlformats.org/officeDocument/2006/relationships/font" Target="fonts/font3.fntdata"/><Relationship Id="rId42" Type="http://schemas.openxmlformats.org/officeDocument/2006/relationships/font" Target="fonts/font11.fntdata"/><Relationship Id="rId47" Type="http://schemas.openxmlformats.org/officeDocument/2006/relationships/viewProps" Target="viewProps.xml"/><Relationship Id="rId50" Type="http://schemas.microsoft.com/office/2016/11/relationships/changesInfo" Target="changesInfos/changesInfo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1.fntdata"/><Relationship Id="rId37" Type="http://schemas.openxmlformats.org/officeDocument/2006/relationships/font" Target="fonts/font6.fntdata"/><Relationship Id="rId40" Type="http://schemas.openxmlformats.org/officeDocument/2006/relationships/font" Target="fonts/font9.fntdata"/><Relationship Id="rId45" Type="http://schemas.openxmlformats.org/officeDocument/2006/relationships/font" Target="fonts/font1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5.fntdata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4" Type="http://schemas.openxmlformats.org/officeDocument/2006/relationships/font" Target="fonts/font1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4.fntdata"/><Relationship Id="rId43" Type="http://schemas.openxmlformats.org/officeDocument/2006/relationships/font" Target="fonts/font12.fntdata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microsoft.com/office/2015/10/relationships/revisionInfo" Target="revisionInfo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2.fntdata"/><Relationship Id="rId38" Type="http://schemas.openxmlformats.org/officeDocument/2006/relationships/font" Target="fonts/font7.fntdata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font" Target="fonts/font10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éphane Guillot-Demontoux" userId="d767d6af-8ccc-466d-84d0-8aada2a77f9b" providerId="ADAL" clId="{306A5339-2ED8-422E-8F23-7C76FF6D3631}"/>
    <pc:docChg chg="modSld">
      <pc:chgData name="Stéphane Guillot-Demontoux" userId="d767d6af-8ccc-466d-84d0-8aada2a77f9b" providerId="ADAL" clId="{306A5339-2ED8-422E-8F23-7C76FF6D3631}" dt="2026-06-09T18:27:17.150" v="80" actId="114"/>
      <pc:docMkLst>
        <pc:docMk/>
      </pc:docMkLst>
      <pc:sldChg chg="modSp">
        <pc:chgData name="Stéphane Guillot-Demontoux" userId="d767d6af-8ccc-466d-84d0-8aada2a77f9b" providerId="ADAL" clId="{306A5339-2ED8-422E-8F23-7C76FF6D3631}" dt="2026-06-09T18:23:34.079" v="17" actId="20577"/>
        <pc:sldMkLst>
          <pc:docMk/>
          <pc:sldMk cId="3075624961" sldId="275"/>
        </pc:sldMkLst>
        <pc:spChg chg="mod">
          <ac:chgData name="Stéphane Guillot-Demontoux" userId="d767d6af-8ccc-466d-84d0-8aada2a77f9b" providerId="ADAL" clId="{306A5339-2ED8-422E-8F23-7C76FF6D3631}" dt="2026-06-09T18:23:34.079" v="17" actId="20577"/>
          <ac:spMkLst>
            <pc:docMk/>
            <pc:sldMk cId="3075624961" sldId="275"/>
            <ac:spMk id="3" creationId="{0BCDA2A1-500C-0E47-BBE5-6F8832E83DAD}"/>
          </ac:spMkLst>
        </pc:spChg>
      </pc:sldChg>
      <pc:sldChg chg="modSp mod">
        <pc:chgData name="Stéphane Guillot-Demontoux" userId="d767d6af-8ccc-466d-84d0-8aada2a77f9b" providerId="ADAL" clId="{306A5339-2ED8-422E-8F23-7C76FF6D3631}" dt="2026-06-09T18:21:26.574" v="10" actId="20577"/>
        <pc:sldMkLst>
          <pc:docMk/>
          <pc:sldMk cId="2146982996" sldId="276"/>
        </pc:sldMkLst>
        <pc:spChg chg="mod">
          <ac:chgData name="Stéphane Guillot-Demontoux" userId="d767d6af-8ccc-466d-84d0-8aada2a77f9b" providerId="ADAL" clId="{306A5339-2ED8-422E-8F23-7C76FF6D3631}" dt="2026-06-09T18:21:26.574" v="10" actId="20577"/>
          <ac:spMkLst>
            <pc:docMk/>
            <pc:sldMk cId="2146982996" sldId="276"/>
            <ac:spMk id="2" creationId="{5B497714-AAC7-4C67-8EAA-07B86842221F}"/>
          </ac:spMkLst>
        </pc:spChg>
      </pc:sldChg>
      <pc:sldChg chg="modSp">
        <pc:chgData name="Stéphane Guillot-Demontoux" userId="d767d6af-8ccc-466d-84d0-8aada2a77f9b" providerId="ADAL" clId="{306A5339-2ED8-422E-8F23-7C76FF6D3631}" dt="2026-06-09T18:25:22.560" v="18" actId="20577"/>
        <pc:sldMkLst>
          <pc:docMk/>
          <pc:sldMk cId="4177402567" sldId="286"/>
        </pc:sldMkLst>
        <pc:spChg chg="mod">
          <ac:chgData name="Stéphane Guillot-Demontoux" userId="d767d6af-8ccc-466d-84d0-8aada2a77f9b" providerId="ADAL" clId="{306A5339-2ED8-422E-8F23-7C76FF6D3631}" dt="2026-06-09T18:25:22.560" v="18" actId="20577"/>
          <ac:spMkLst>
            <pc:docMk/>
            <pc:sldMk cId="4177402567" sldId="286"/>
            <ac:spMk id="6" creationId="{3367047F-5B68-4029-8B03-05B1BDBCB540}"/>
          </ac:spMkLst>
        </pc:spChg>
      </pc:sldChg>
      <pc:sldChg chg="modSp">
        <pc:chgData name="Stéphane Guillot-Demontoux" userId="d767d6af-8ccc-466d-84d0-8aada2a77f9b" providerId="ADAL" clId="{306A5339-2ED8-422E-8F23-7C76FF6D3631}" dt="2026-06-09T18:26:35.892" v="61" actId="114"/>
        <pc:sldMkLst>
          <pc:docMk/>
          <pc:sldMk cId="1680485051" sldId="288"/>
        </pc:sldMkLst>
        <pc:spChg chg="mod">
          <ac:chgData name="Stéphane Guillot-Demontoux" userId="d767d6af-8ccc-466d-84d0-8aada2a77f9b" providerId="ADAL" clId="{306A5339-2ED8-422E-8F23-7C76FF6D3631}" dt="2026-06-09T18:26:12.058" v="42" actId="6549"/>
          <ac:spMkLst>
            <pc:docMk/>
            <pc:sldMk cId="1680485051" sldId="288"/>
            <ac:spMk id="10" creationId="{6C486514-550E-4D98-8646-AC1DE148994E}"/>
          </ac:spMkLst>
        </pc:spChg>
        <pc:spChg chg="mod">
          <ac:chgData name="Stéphane Guillot-Demontoux" userId="d767d6af-8ccc-466d-84d0-8aada2a77f9b" providerId="ADAL" clId="{306A5339-2ED8-422E-8F23-7C76FF6D3631}" dt="2026-06-09T18:26:35.892" v="61" actId="114"/>
          <ac:spMkLst>
            <pc:docMk/>
            <pc:sldMk cId="1680485051" sldId="288"/>
            <ac:spMk id="16" creationId="{4F85A96D-875C-43E3-9FD6-E94E578B92AB}"/>
          </ac:spMkLst>
        </pc:spChg>
      </pc:sldChg>
      <pc:sldChg chg="modSp">
        <pc:chgData name="Stéphane Guillot-Demontoux" userId="d767d6af-8ccc-466d-84d0-8aada2a77f9b" providerId="ADAL" clId="{306A5339-2ED8-422E-8F23-7C76FF6D3631}" dt="2026-06-09T18:27:17.150" v="80" actId="114"/>
        <pc:sldMkLst>
          <pc:docMk/>
          <pc:sldMk cId="3294451232" sldId="292"/>
        </pc:sldMkLst>
        <pc:spChg chg="mod">
          <ac:chgData name="Stéphane Guillot-Demontoux" userId="d767d6af-8ccc-466d-84d0-8aada2a77f9b" providerId="ADAL" clId="{306A5339-2ED8-422E-8F23-7C76FF6D3631}" dt="2026-06-09T18:27:17.150" v="80" actId="114"/>
          <ac:spMkLst>
            <pc:docMk/>
            <pc:sldMk cId="3294451232" sldId="292"/>
            <ac:spMk id="9" creationId="{48E21069-63E8-416A-BCD7-8D8A0010E4C4}"/>
          </ac:spMkLst>
        </pc:spChg>
      </pc:sldChg>
      <pc:sldChg chg="modSp">
        <pc:chgData name="Stéphane Guillot-Demontoux" userId="d767d6af-8ccc-466d-84d0-8aada2a77f9b" providerId="ADAL" clId="{306A5339-2ED8-422E-8F23-7C76FF6D3631}" dt="2026-06-09T18:22:09.180" v="12" actId="20577"/>
        <pc:sldMkLst>
          <pc:docMk/>
          <pc:sldMk cId="2602285343" sldId="367"/>
        </pc:sldMkLst>
        <pc:spChg chg="mod">
          <ac:chgData name="Stéphane Guillot-Demontoux" userId="d767d6af-8ccc-466d-84d0-8aada2a77f9b" providerId="ADAL" clId="{306A5339-2ED8-422E-8F23-7C76FF6D3631}" dt="2026-06-09T18:22:09.180" v="12" actId="20577"/>
          <ac:spMkLst>
            <pc:docMk/>
            <pc:sldMk cId="2602285343" sldId="367"/>
            <ac:spMk id="5" creationId="{F05925FC-BE67-4884-BCBE-3402D9B362D2}"/>
          </ac:spMkLst>
        </pc:spChg>
      </pc:sldChg>
      <pc:sldChg chg="modSp">
        <pc:chgData name="Stéphane Guillot-Demontoux" userId="d767d6af-8ccc-466d-84d0-8aada2a77f9b" providerId="ADAL" clId="{306A5339-2ED8-422E-8F23-7C76FF6D3631}" dt="2026-06-09T18:22:35.621" v="13" actId="20577"/>
        <pc:sldMkLst>
          <pc:docMk/>
          <pc:sldMk cId="3733348010" sldId="369"/>
        </pc:sldMkLst>
        <pc:spChg chg="mod">
          <ac:chgData name="Stéphane Guillot-Demontoux" userId="d767d6af-8ccc-466d-84d0-8aada2a77f9b" providerId="ADAL" clId="{306A5339-2ED8-422E-8F23-7C76FF6D3631}" dt="2026-06-09T18:22:35.621" v="13" actId="20577"/>
          <ac:spMkLst>
            <pc:docMk/>
            <pc:sldMk cId="3733348010" sldId="369"/>
            <ac:spMk id="5" creationId="{F05925FC-BE67-4884-BCBE-3402D9B362D2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8E9967-9645-4FFC-88A7-0284C60F7F4C}" type="datetimeFigureOut">
              <a:rPr lang="fr-FR" smtClean="0"/>
              <a:t>09/06/2026</a:t>
            </a:fld>
            <a:endParaRPr lang="fr-F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116ACD-38E7-4379-9A1D-8C8ECA7A74D1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261964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116ACD-38E7-4379-9A1D-8C8ECA7A74D1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91325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sv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svg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sv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football, personne, jouant, herbe&#10;&#10;Description générée automatiquement">
            <a:extLst>
              <a:ext uri="{FF2B5EF4-FFF2-40B4-BE49-F238E27FC236}">
                <a16:creationId xmlns:a16="http://schemas.microsoft.com/office/drawing/2014/main" id="{4E889A9F-3BF5-424C-B59B-F3F083EF4AB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6" name="Freeform: Shape 55">
            <a:extLst>
              <a:ext uri="{FF2B5EF4-FFF2-40B4-BE49-F238E27FC236}">
                <a16:creationId xmlns:a16="http://schemas.microsoft.com/office/drawing/2014/main" id="{BB6A39E7-F019-4B2F-B900-2D23ED31FFF8}"/>
              </a:ext>
            </a:extLst>
          </p:cNvPr>
          <p:cNvSpPr/>
          <p:nvPr userDrawn="1"/>
        </p:nvSpPr>
        <p:spPr>
          <a:xfrm>
            <a:off x="1" y="0"/>
            <a:ext cx="10108789" cy="6858000"/>
          </a:xfrm>
          <a:custGeom>
            <a:avLst/>
            <a:gdLst>
              <a:gd name="connsiteX0" fmla="*/ 0 w 10108789"/>
              <a:gd name="connsiteY0" fmla="*/ 0 h 6858000"/>
              <a:gd name="connsiteX1" fmla="*/ 4381500 w 10108789"/>
              <a:gd name="connsiteY1" fmla="*/ 0 h 6858000"/>
              <a:gd name="connsiteX2" fmla="*/ 4862628 w 10108789"/>
              <a:gd name="connsiteY2" fmla="*/ 0 h 6858000"/>
              <a:gd name="connsiteX3" fmla="*/ 5210200 w 10108789"/>
              <a:gd name="connsiteY3" fmla="*/ 0 h 6858000"/>
              <a:gd name="connsiteX4" fmla="*/ 5222900 w 10108789"/>
              <a:gd name="connsiteY4" fmla="*/ 0 h 6858000"/>
              <a:gd name="connsiteX5" fmla="*/ 7294577 w 10108789"/>
              <a:gd name="connsiteY5" fmla="*/ 0 h 6858000"/>
              <a:gd name="connsiteX6" fmla="*/ 7937414 w 10108789"/>
              <a:gd name="connsiteY6" fmla="*/ 1111897 h 6858000"/>
              <a:gd name="connsiteX7" fmla="*/ 10108789 w 10108789"/>
              <a:gd name="connsiteY7" fmla="*/ 4865945 h 6858000"/>
              <a:gd name="connsiteX8" fmla="*/ 8959236 w 10108789"/>
              <a:gd name="connsiteY8" fmla="*/ 6858000 h 6858000"/>
              <a:gd name="connsiteX9" fmla="*/ 6991375 w 10108789"/>
              <a:gd name="connsiteY9" fmla="*/ 6858000 h 6858000"/>
              <a:gd name="connsiteX10" fmla="*/ 8060084 w 10108789"/>
              <a:gd name="connsiteY10" fmla="*/ 5127781 h 6858000"/>
              <a:gd name="connsiteX11" fmla="*/ 6342743 w 10108789"/>
              <a:gd name="connsiteY11" fmla="*/ 6858000 h 6858000"/>
              <a:gd name="connsiteX12" fmla="*/ 4862628 w 10108789"/>
              <a:gd name="connsiteY12" fmla="*/ 6858000 h 6858000"/>
              <a:gd name="connsiteX13" fmla="*/ 4381500 w 10108789"/>
              <a:gd name="connsiteY13" fmla="*/ 6858000 h 6858000"/>
              <a:gd name="connsiteX14" fmla="*/ 0 w 10108789"/>
              <a:gd name="connsiteY1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0108789" h="6858000">
                <a:moveTo>
                  <a:pt x="0" y="0"/>
                </a:moveTo>
                <a:lnTo>
                  <a:pt x="4381500" y="0"/>
                </a:lnTo>
                <a:lnTo>
                  <a:pt x="4862628" y="0"/>
                </a:lnTo>
                <a:lnTo>
                  <a:pt x="5210200" y="0"/>
                </a:lnTo>
                <a:lnTo>
                  <a:pt x="5222900" y="0"/>
                </a:lnTo>
                <a:lnTo>
                  <a:pt x="7294577" y="0"/>
                </a:lnTo>
                <a:lnTo>
                  <a:pt x="7937414" y="1111897"/>
                </a:lnTo>
                <a:lnTo>
                  <a:pt x="10108789" y="4865945"/>
                </a:lnTo>
                <a:lnTo>
                  <a:pt x="8959236" y="6858000"/>
                </a:lnTo>
                <a:lnTo>
                  <a:pt x="6991375" y="6858000"/>
                </a:lnTo>
                <a:lnTo>
                  <a:pt x="8060084" y="5127781"/>
                </a:lnTo>
                <a:lnTo>
                  <a:pt x="6342743" y="6858000"/>
                </a:lnTo>
                <a:lnTo>
                  <a:pt x="4862628" y="6858000"/>
                </a:lnTo>
                <a:lnTo>
                  <a:pt x="43815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F51AE58E-82E1-49E9-8A23-EE8A3DA2D739}"/>
              </a:ext>
            </a:extLst>
          </p:cNvPr>
          <p:cNvSpPr/>
          <p:nvPr userDrawn="1"/>
        </p:nvSpPr>
        <p:spPr>
          <a:xfrm>
            <a:off x="5210201" y="0"/>
            <a:ext cx="4898589" cy="6858000"/>
          </a:xfrm>
          <a:custGeom>
            <a:avLst/>
            <a:gdLst>
              <a:gd name="connsiteX0" fmla="*/ 0 w 4898589"/>
              <a:gd name="connsiteY0" fmla="*/ 0 h 6858000"/>
              <a:gd name="connsiteX1" fmla="*/ 2084377 w 4898589"/>
              <a:gd name="connsiteY1" fmla="*/ 0 h 6858000"/>
              <a:gd name="connsiteX2" fmla="*/ 2727214 w 4898589"/>
              <a:gd name="connsiteY2" fmla="*/ 1111897 h 6858000"/>
              <a:gd name="connsiteX3" fmla="*/ 4898589 w 4898589"/>
              <a:gd name="connsiteY3" fmla="*/ 4865945 h 6858000"/>
              <a:gd name="connsiteX4" fmla="*/ 3749036 w 4898589"/>
              <a:gd name="connsiteY4" fmla="*/ 6858000 h 6858000"/>
              <a:gd name="connsiteX5" fmla="*/ 1781175 w 4898589"/>
              <a:gd name="connsiteY5" fmla="*/ 6858000 h 6858000"/>
              <a:gd name="connsiteX6" fmla="*/ 3011612 w 4898589"/>
              <a:gd name="connsiteY6" fmla="*/ 486594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98589" h="6858000">
                <a:moveTo>
                  <a:pt x="0" y="0"/>
                </a:moveTo>
                <a:lnTo>
                  <a:pt x="2084377" y="0"/>
                </a:lnTo>
                <a:lnTo>
                  <a:pt x="2727214" y="1111897"/>
                </a:lnTo>
                <a:lnTo>
                  <a:pt x="4898589" y="4865945"/>
                </a:lnTo>
                <a:lnTo>
                  <a:pt x="3749036" y="6858000"/>
                </a:lnTo>
                <a:lnTo>
                  <a:pt x="1781175" y="6858000"/>
                </a:lnTo>
                <a:lnTo>
                  <a:pt x="3011612" y="4865945"/>
                </a:lnTo>
                <a:close/>
              </a:path>
            </a:pathLst>
          </a:custGeom>
          <a:solidFill>
            <a:schemeClr val="accent1">
              <a:alpha val="5000"/>
            </a:schemeClr>
          </a:solidFill>
          <a:ln w="1422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/>
            <a:endParaRPr lang="fr-FR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F20162DE-2E59-4722-AF04-63525190FFDF}"/>
              </a:ext>
            </a:extLst>
          </p:cNvPr>
          <p:cNvSpPr/>
          <p:nvPr userDrawn="1"/>
        </p:nvSpPr>
        <p:spPr>
          <a:xfrm>
            <a:off x="1" y="2225438"/>
            <a:ext cx="2636243" cy="4632563"/>
          </a:xfrm>
          <a:custGeom>
            <a:avLst/>
            <a:gdLst>
              <a:gd name="connsiteX0" fmla="*/ 0 w 2636243"/>
              <a:gd name="connsiteY0" fmla="*/ 0 h 4632563"/>
              <a:gd name="connsiteX1" fmla="*/ 2636243 w 2636243"/>
              <a:gd name="connsiteY1" fmla="*/ 2636242 h 4632563"/>
              <a:gd name="connsiteX2" fmla="*/ 641251 w 2636243"/>
              <a:gd name="connsiteY2" fmla="*/ 4632563 h 4632563"/>
              <a:gd name="connsiteX3" fmla="*/ 0 w 2636243"/>
              <a:gd name="connsiteY3" fmla="*/ 4632563 h 4632563"/>
              <a:gd name="connsiteX4" fmla="*/ 0 w 2636243"/>
              <a:gd name="connsiteY4" fmla="*/ 2950827 h 4632563"/>
              <a:gd name="connsiteX5" fmla="*/ 326934 w 2636243"/>
              <a:gd name="connsiteY5" fmla="*/ 2636242 h 4632563"/>
              <a:gd name="connsiteX6" fmla="*/ 0 w 2636243"/>
              <a:gd name="connsiteY6" fmla="*/ 2322256 h 4632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36243" h="4632563">
                <a:moveTo>
                  <a:pt x="0" y="0"/>
                </a:moveTo>
                <a:lnTo>
                  <a:pt x="2636243" y="2636242"/>
                </a:lnTo>
                <a:lnTo>
                  <a:pt x="641251" y="4632563"/>
                </a:lnTo>
                <a:lnTo>
                  <a:pt x="0" y="4632563"/>
                </a:lnTo>
                <a:lnTo>
                  <a:pt x="0" y="2950827"/>
                </a:lnTo>
                <a:lnTo>
                  <a:pt x="326934" y="2636242"/>
                </a:lnTo>
                <a:lnTo>
                  <a:pt x="0" y="2322256"/>
                </a:lnTo>
                <a:close/>
              </a:path>
            </a:pathLst>
          </a:custGeom>
          <a:solidFill>
            <a:schemeClr val="accent1">
              <a:alpha val="5000"/>
            </a:schemeClr>
          </a:solidFill>
          <a:ln w="1422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18F379F3-FF8A-4E61-930A-7B40031CEA8E}"/>
              </a:ext>
            </a:extLst>
          </p:cNvPr>
          <p:cNvSpPr/>
          <p:nvPr userDrawn="1"/>
        </p:nvSpPr>
        <p:spPr>
          <a:xfrm>
            <a:off x="424903" y="0"/>
            <a:ext cx="6117540" cy="6858000"/>
          </a:xfrm>
          <a:custGeom>
            <a:avLst/>
            <a:gdLst>
              <a:gd name="connsiteX0" fmla="*/ 0 w 6117540"/>
              <a:gd name="connsiteY0" fmla="*/ 0 h 6858000"/>
              <a:gd name="connsiteX1" fmla="*/ 2277446 w 6117540"/>
              <a:gd name="connsiteY1" fmla="*/ 0 h 6858000"/>
              <a:gd name="connsiteX2" fmla="*/ 4678490 w 6117540"/>
              <a:gd name="connsiteY2" fmla="*/ 3042957 h 6858000"/>
              <a:gd name="connsiteX3" fmla="*/ 5026876 w 6117540"/>
              <a:gd name="connsiteY3" fmla="*/ 3483773 h 6858000"/>
              <a:gd name="connsiteX4" fmla="*/ 6117540 w 6117540"/>
              <a:gd name="connsiteY4" fmla="*/ 4864523 h 6858000"/>
              <a:gd name="connsiteX5" fmla="*/ 5028298 w 6117540"/>
              <a:gd name="connsiteY5" fmla="*/ 6246696 h 6858000"/>
              <a:gd name="connsiteX6" fmla="*/ 4687021 w 6117540"/>
              <a:gd name="connsiteY6" fmla="*/ 6680402 h 6858000"/>
              <a:gd name="connsiteX7" fmla="*/ 4547059 w 6117540"/>
              <a:gd name="connsiteY7" fmla="*/ 6858000 h 6858000"/>
              <a:gd name="connsiteX8" fmla="*/ 2386270 w 6117540"/>
              <a:gd name="connsiteY8" fmla="*/ 6858000 h 6858000"/>
              <a:gd name="connsiteX9" fmla="*/ 2633671 w 6117540"/>
              <a:gd name="connsiteY9" fmla="*/ 6559533 h 6858000"/>
              <a:gd name="connsiteX10" fmla="*/ 4037174 w 6117540"/>
              <a:gd name="connsiteY10" fmla="*/ 4865945 h 6858000"/>
              <a:gd name="connsiteX11" fmla="*/ 2657845 w 6117540"/>
              <a:gd name="connsiteY11" fmla="*/ 3203641 h 6858000"/>
              <a:gd name="connsiteX12" fmla="*/ 317252 w 6117540"/>
              <a:gd name="connsiteY12" fmla="*/ 38241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117540" h="6858000">
                <a:moveTo>
                  <a:pt x="0" y="0"/>
                </a:moveTo>
                <a:lnTo>
                  <a:pt x="2277446" y="0"/>
                </a:lnTo>
                <a:lnTo>
                  <a:pt x="4678490" y="3042957"/>
                </a:lnTo>
                <a:lnTo>
                  <a:pt x="5026876" y="3483773"/>
                </a:lnTo>
                <a:lnTo>
                  <a:pt x="6117540" y="4864523"/>
                </a:lnTo>
                <a:lnTo>
                  <a:pt x="5028298" y="6246696"/>
                </a:lnTo>
                <a:lnTo>
                  <a:pt x="4687021" y="6680402"/>
                </a:lnTo>
                <a:lnTo>
                  <a:pt x="4547059" y="6858000"/>
                </a:lnTo>
                <a:lnTo>
                  <a:pt x="2386270" y="6858000"/>
                </a:lnTo>
                <a:lnTo>
                  <a:pt x="2633671" y="6559533"/>
                </a:lnTo>
                <a:lnTo>
                  <a:pt x="4037174" y="4865945"/>
                </a:lnTo>
                <a:lnTo>
                  <a:pt x="2657845" y="3203641"/>
                </a:lnTo>
                <a:lnTo>
                  <a:pt x="317252" y="382418"/>
                </a:lnTo>
                <a:close/>
              </a:path>
            </a:pathLst>
          </a:custGeom>
          <a:solidFill>
            <a:schemeClr val="accent1">
              <a:alpha val="5000"/>
            </a:schemeClr>
          </a:solidFill>
          <a:ln w="1422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4F8A164D-0B4C-4667-A22D-572574696106}"/>
              </a:ext>
            </a:extLst>
          </p:cNvPr>
          <p:cNvGrpSpPr/>
          <p:nvPr userDrawn="1"/>
        </p:nvGrpSpPr>
        <p:grpSpPr>
          <a:xfrm>
            <a:off x="9724647" y="0"/>
            <a:ext cx="2467353" cy="6858000"/>
            <a:chOff x="9724647" y="0"/>
            <a:chExt cx="2467353" cy="6858000"/>
          </a:xfrm>
        </p:grpSpPr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0D5C6764-21D2-4894-BA0A-1BCA15FD17D1}"/>
                </a:ext>
              </a:extLst>
            </p:cNvPr>
            <p:cNvSpPr/>
            <p:nvPr userDrawn="1"/>
          </p:nvSpPr>
          <p:spPr>
            <a:xfrm>
              <a:off x="9724647" y="0"/>
              <a:ext cx="2467353" cy="6858000"/>
            </a:xfrm>
            <a:custGeom>
              <a:avLst/>
              <a:gdLst>
                <a:gd name="connsiteX0" fmla="*/ 0 w 2467353"/>
                <a:gd name="connsiteY0" fmla="*/ 0 h 6858000"/>
                <a:gd name="connsiteX1" fmla="*/ 1938111 w 2467353"/>
                <a:gd name="connsiteY1" fmla="*/ 0 h 6858000"/>
                <a:gd name="connsiteX2" fmla="*/ 2467353 w 2467353"/>
                <a:gd name="connsiteY2" fmla="*/ 1440377 h 6858000"/>
                <a:gd name="connsiteX3" fmla="*/ 2467353 w 2467353"/>
                <a:gd name="connsiteY3" fmla="*/ 6858000 h 6858000"/>
                <a:gd name="connsiteX4" fmla="*/ 1167763 w 2467353"/>
                <a:gd name="connsiteY4" fmla="*/ 6858000 h 6858000"/>
                <a:gd name="connsiteX5" fmla="*/ 1527419 w 2467353"/>
                <a:gd name="connsiteY5" fmla="*/ 5973674 h 6858000"/>
                <a:gd name="connsiteX6" fmla="*/ 1936951 w 2467353"/>
                <a:gd name="connsiteY6" fmla="*/ 4855991 h 6858000"/>
                <a:gd name="connsiteX7" fmla="*/ 1535951 w 2467353"/>
                <a:gd name="connsiteY7" fmla="*/ 37639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467353" h="6858000">
                  <a:moveTo>
                    <a:pt x="0" y="0"/>
                  </a:moveTo>
                  <a:lnTo>
                    <a:pt x="1938111" y="0"/>
                  </a:lnTo>
                  <a:lnTo>
                    <a:pt x="2467353" y="1440377"/>
                  </a:lnTo>
                  <a:lnTo>
                    <a:pt x="2467353" y="6858000"/>
                  </a:lnTo>
                  <a:lnTo>
                    <a:pt x="1167763" y="6858000"/>
                  </a:lnTo>
                  <a:lnTo>
                    <a:pt x="1527419" y="5973674"/>
                  </a:lnTo>
                  <a:lnTo>
                    <a:pt x="1936951" y="4855991"/>
                  </a:lnTo>
                  <a:lnTo>
                    <a:pt x="1535951" y="3763904"/>
                  </a:lnTo>
                  <a:close/>
                </a:path>
              </a:pathLst>
            </a:custGeom>
            <a:solidFill>
              <a:schemeClr val="bg1"/>
            </a:solidFill>
            <a:ln w="1422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fr-FR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0CE5A4F5-AAEE-4F3F-AA71-FF9CC419C5C3}"/>
                </a:ext>
              </a:extLst>
            </p:cNvPr>
            <p:cNvSpPr/>
            <p:nvPr userDrawn="1"/>
          </p:nvSpPr>
          <p:spPr>
            <a:xfrm>
              <a:off x="11257193" y="0"/>
              <a:ext cx="934807" cy="248364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8" name="Text Placeholder 37">
            <a:extLst>
              <a:ext uri="{FF2B5EF4-FFF2-40B4-BE49-F238E27FC236}">
                <a16:creationId xmlns:a16="http://schemas.microsoft.com/office/drawing/2014/main" id="{3447B696-E0C6-46B5-90E5-55476B0D4D0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9789" y="3715513"/>
            <a:ext cx="5256211" cy="1896991"/>
          </a:xfrm>
        </p:spPr>
        <p:txBody>
          <a:bodyPr anchor="ctr"/>
          <a:lstStyle>
            <a:lvl1pPr marL="0" indent="0">
              <a:lnSpc>
                <a:spcPct val="100000"/>
              </a:lnSpc>
              <a:buNone/>
              <a:defRPr sz="5400" cap="all" baseline="0">
                <a:solidFill>
                  <a:schemeClr val="accent1"/>
                </a:solidFill>
                <a:latin typeface="+mj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dirty="0"/>
              <a:t>Click to edit Master text style</a:t>
            </a:r>
          </a:p>
        </p:txBody>
      </p:sp>
      <p:pic>
        <p:nvPicPr>
          <p:cNvPr id="9" name="Graphique 8">
            <a:extLst>
              <a:ext uri="{FF2B5EF4-FFF2-40B4-BE49-F238E27FC236}">
                <a16:creationId xmlns:a16="http://schemas.microsoft.com/office/drawing/2014/main" id="{BD48E501-B848-4E8F-B79F-3E3E4FD6BB0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41730" y="838517"/>
            <a:ext cx="784179" cy="1215476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ECFD9AE6-3DE6-4297-8EB2-37C5A9AA996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50000" r="12172"/>
          <a:stretch/>
        </p:blipFill>
        <p:spPr>
          <a:xfrm>
            <a:off x="6096000" y="0"/>
            <a:ext cx="461193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24342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uver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4E889A9F-3BF5-424C-B59B-F3F083EF4AB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6" name="Freeform: Shape 55">
            <a:extLst>
              <a:ext uri="{FF2B5EF4-FFF2-40B4-BE49-F238E27FC236}">
                <a16:creationId xmlns:a16="http://schemas.microsoft.com/office/drawing/2014/main" id="{BB6A39E7-F019-4B2F-B900-2D23ED31FFF8}"/>
              </a:ext>
            </a:extLst>
          </p:cNvPr>
          <p:cNvSpPr/>
          <p:nvPr userDrawn="1"/>
        </p:nvSpPr>
        <p:spPr>
          <a:xfrm>
            <a:off x="1" y="0"/>
            <a:ext cx="10108789" cy="6858000"/>
          </a:xfrm>
          <a:custGeom>
            <a:avLst/>
            <a:gdLst>
              <a:gd name="connsiteX0" fmla="*/ 0 w 10108789"/>
              <a:gd name="connsiteY0" fmla="*/ 0 h 6858000"/>
              <a:gd name="connsiteX1" fmla="*/ 4381500 w 10108789"/>
              <a:gd name="connsiteY1" fmla="*/ 0 h 6858000"/>
              <a:gd name="connsiteX2" fmla="*/ 4862628 w 10108789"/>
              <a:gd name="connsiteY2" fmla="*/ 0 h 6858000"/>
              <a:gd name="connsiteX3" fmla="*/ 5210200 w 10108789"/>
              <a:gd name="connsiteY3" fmla="*/ 0 h 6858000"/>
              <a:gd name="connsiteX4" fmla="*/ 5222900 w 10108789"/>
              <a:gd name="connsiteY4" fmla="*/ 0 h 6858000"/>
              <a:gd name="connsiteX5" fmla="*/ 7294577 w 10108789"/>
              <a:gd name="connsiteY5" fmla="*/ 0 h 6858000"/>
              <a:gd name="connsiteX6" fmla="*/ 7937414 w 10108789"/>
              <a:gd name="connsiteY6" fmla="*/ 1111897 h 6858000"/>
              <a:gd name="connsiteX7" fmla="*/ 10108789 w 10108789"/>
              <a:gd name="connsiteY7" fmla="*/ 4865945 h 6858000"/>
              <a:gd name="connsiteX8" fmla="*/ 8959236 w 10108789"/>
              <a:gd name="connsiteY8" fmla="*/ 6858000 h 6858000"/>
              <a:gd name="connsiteX9" fmla="*/ 6991375 w 10108789"/>
              <a:gd name="connsiteY9" fmla="*/ 6858000 h 6858000"/>
              <a:gd name="connsiteX10" fmla="*/ 8060084 w 10108789"/>
              <a:gd name="connsiteY10" fmla="*/ 5127781 h 6858000"/>
              <a:gd name="connsiteX11" fmla="*/ 6342743 w 10108789"/>
              <a:gd name="connsiteY11" fmla="*/ 6858000 h 6858000"/>
              <a:gd name="connsiteX12" fmla="*/ 4862628 w 10108789"/>
              <a:gd name="connsiteY12" fmla="*/ 6858000 h 6858000"/>
              <a:gd name="connsiteX13" fmla="*/ 4381500 w 10108789"/>
              <a:gd name="connsiteY13" fmla="*/ 6858000 h 6858000"/>
              <a:gd name="connsiteX14" fmla="*/ 0 w 10108789"/>
              <a:gd name="connsiteY1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0108789" h="6858000">
                <a:moveTo>
                  <a:pt x="0" y="0"/>
                </a:moveTo>
                <a:lnTo>
                  <a:pt x="4381500" y="0"/>
                </a:lnTo>
                <a:lnTo>
                  <a:pt x="4862628" y="0"/>
                </a:lnTo>
                <a:lnTo>
                  <a:pt x="5210200" y="0"/>
                </a:lnTo>
                <a:lnTo>
                  <a:pt x="5222900" y="0"/>
                </a:lnTo>
                <a:lnTo>
                  <a:pt x="7294577" y="0"/>
                </a:lnTo>
                <a:lnTo>
                  <a:pt x="7937414" y="1111897"/>
                </a:lnTo>
                <a:lnTo>
                  <a:pt x="10108789" y="4865945"/>
                </a:lnTo>
                <a:lnTo>
                  <a:pt x="8959236" y="6858000"/>
                </a:lnTo>
                <a:lnTo>
                  <a:pt x="6991375" y="6858000"/>
                </a:lnTo>
                <a:lnTo>
                  <a:pt x="8060084" y="5127781"/>
                </a:lnTo>
                <a:lnTo>
                  <a:pt x="6342743" y="6858000"/>
                </a:lnTo>
                <a:lnTo>
                  <a:pt x="4862628" y="6858000"/>
                </a:lnTo>
                <a:lnTo>
                  <a:pt x="43815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F51AE58E-82E1-49E9-8A23-EE8A3DA2D739}"/>
              </a:ext>
            </a:extLst>
          </p:cNvPr>
          <p:cNvSpPr/>
          <p:nvPr userDrawn="1"/>
        </p:nvSpPr>
        <p:spPr>
          <a:xfrm>
            <a:off x="5210201" y="0"/>
            <a:ext cx="4898589" cy="6858000"/>
          </a:xfrm>
          <a:custGeom>
            <a:avLst/>
            <a:gdLst>
              <a:gd name="connsiteX0" fmla="*/ 0 w 4898589"/>
              <a:gd name="connsiteY0" fmla="*/ 0 h 6858000"/>
              <a:gd name="connsiteX1" fmla="*/ 2084377 w 4898589"/>
              <a:gd name="connsiteY1" fmla="*/ 0 h 6858000"/>
              <a:gd name="connsiteX2" fmla="*/ 2727214 w 4898589"/>
              <a:gd name="connsiteY2" fmla="*/ 1111897 h 6858000"/>
              <a:gd name="connsiteX3" fmla="*/ 4898589 w 4898589"/>
              <a:gd name="connsiteY3" fmla="*/ 4865945 h 6858000"/>
              <a:gd name="connsiteX4" fmla="*/ 3749036 w 4898589"/>
              <a:gd name="connsiteY4" fmla="*/ 6858000 h 6858000"/>
              <a:gd name="connsiteX5" fmla="*/ 1781175 w 4898589"/>
              <a:gd name="connsiteY5" fmla="*/ 6858000 h 6858000"/>
              <a:gd name="connsiteX6" fmla="*/ 3011612 w 4898589"/>
              <a:gd name="connsiteY6" fmla="*/ 486594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98589" h="6858000">
                <a:moveTo>
                  <a:pt x="0" y="0"/>
                </a:moveTo>
                <a:lnTo>
                  <a:pt x="2084377" y="0"/>
                </a:lnTo>
                <a:lnTo>
                  <a:pt x="2727214" y="1111897"/>
                </a:lnTo>
                <a:lnTo>
                  <a:pt x="4898589" y="4865945"/>
                </a:lnTo>
                <a:lnTo>
                  <a:pt x="3749036" y="6858000"/>
                </a:lnTo>
                <a:lnTo>
                  <a:pt x="1781175" y="6858000"/>
                </a:lnTo>
                <a:lnTo>
                  <a:pt x="3011612" y="4865945"/>
                </a:lnTo>
                <a:close/>
              </a:path>
            </a:pathLst>
          </a:custGeom>
          <a:solidFill>
            <a:schemeClr val="accent1">
              <a:alpha val="5000"/>
            </a:schemeClr>
          </a:solidFill>
          <a:ln w="1422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/>
            <a:endParaRPr lang="fr-FR"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F20162DE-2E59-4722-AF04-63525190FFDF}"/>
              </a:ext>
            </a:extLst>
          </p:cNvPr>
          <p:cNvSpPr/>
          <p:nvPr userDrawn="1"/>
        </p:nvSpPr>
        <p:spPr>
          <a:xfrm>
            <a:off x="1" y="2225438"/>
            <a:ext cx="2636243" cy="4632563"/>
          </a:xfrm>
          <a:custGeom>
            <a:avLst/>
            <a:gdLst>
              <a:gd name="connsiteX0" fmla="*/ 0 w 2636243"/>
              <a:gd name="connsiteY0" fmla="*/ 0 h 4632563"/>
              <a:gd name="connsiteX1" fmla="*/ 2636243 w 2636243"/>
              <a:gd name="connsiteY1" fmla="*/ 2636242 h 4632563"/>
              <a:gd name="connsiteX2" fmla="*/ 641251 w 2636243"/>
              <a:gd name="connsiteY2" fmla="*/ 4632563 h 4632563"/>
              <a:gd name="connsiteX3" fmla="*/ 0 w 2636243"/>
              <a:gd name="connsiteY3" fmla="*/ 4632563 h 4632563"/>
              <a:gd name="connsiteX4" fmla="*/ 0 w 2636243"/>
              <a:gd name="connsiteY4" fmla="*/ 2950827 h 4632563"/>
              <a:gd name="connsiteX5" fmla="*/ 326934 w 2636243"/>
              <a:gd name="connsiteY5" fmla="*/ 2636242 h 4632563"/>
              <a:gd name="connsiteX6" fmla="*/ 0 w 2636243"/>
              <a:gd name="connsiteY6" fmla="*/ 2322256 h 4632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36243" h="4632563">
                <a:moveTo>
                  <a:pt x="0" y="0"/>
                </a:moveTo>
                <a:lnTo>
                  <a:pt x="2636243" y="2636242"/>
                </a:lnTo>
                <a:lnTo>
                  <a:pt x="641251" y="4632563"/>
                </a:lnTo>
                <a:lnTo>
                  <a:pt x="0" y="4632563"/>
                </a:lnTo>
                <a:lnTo>
                  <a:pt x="0" y="2950827"/>
                </a:lnTo>
                <a:lnTo>
                  <a:pt x="326934" y="2636242"/>
                </a:lnTo>
                <a:lnTo>
                  <a:pt x="0" y="2322256"/>
                </a:lnTo>
                <a:close/>
              </a:path>
            </a:pathLst>
          </a:custGeom>
          <a:solidFill>
            <a:schemeClr val="accent1">
              <a:alpha val="5000"/>
            </a:schemeClr>
          </a:solidFill>
          <a:ln w="1422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18F379F3-FF8A-4E61-930A-7B40031CEA8E}"/>
              </a:ext>
            </a:extLst>
          </p:cNvPr>
          <p:cNvSpPr/>
          <p:nvPr userDrawn="1"/>
        </p:nvSpPr>
        <p:spPr>
          <a:xfrm>
            <a:off x="424903" y="0"/>
            <a:ext cx="6117540" cy="6858000"/>
          </a:xfrm>
          <a:custGeom>
            <a:avLst/>
            <a:gdLst>
              <a:gd name="connsiteX0" fmla="*/ 0 w 6117540"/>
              <a:gd name="connsiteY0" fmla="*/ 0 h 6858000"/>
              <a:gd name="connsiteX1" fmla="*/ 2277446 w 6117540"/>
              <a:gd name="connsiteY1" fmla="*/ 0 h 6858000"/>
              <a:gd name="connsiteX2" fmla="*/ 4678490 w 6117540"/>
              <a:gd name="connsiteY2" fmla="*/ 3042957 h 6858000"/>
              <a:gd name="connsiteX3" fmla="*/ 5026876 w 6117540"/>
              <a:gd name="connsiteY3" fmla="*/ 3483773 h 6858000"/>
              <a:gd name="connsiteX4" fmla="*/ 6117540 w 6117540"/>
              <a:gd name="connsiteY4" fmla="*/ 4864523 h 6858000"/>
              <a:gd name="connsiteX5" fmla="*/ 5028298 w 6117540"/>
              <a:gd name="connsiteY5" fmla="*/ 6246696 h 6858000"/>
              <a:gd name="connsiteX6" fmla="*/ 4687021 w 6117540"/>
              <a:gd name="connsiteY6" fmla="*/ 6680402 h 6858000"/>
              <a:gd name="connsiteX7" fmla="*/ 4547059 w 6117540"/>
              <a:gd name="connsiteY7" fmla="*/ 6858000 h 6858000"/>
              <a:gd name="connsiteX8" fmla="*/ 2386270 w 6117540"/>
              <a:gd name="connsiteY8" fmla="*/ 6858000 h 6858000"/>
              <a:gd name="connsiteX9" fmla="*/ 2633671 w 6117540"/>
              <a:gd name="connsiteY9" fmla="*/ 6559533 h 6858000"/>
              <a:gd name="connsiteX10" fmla="*/ 4037174 w 6117540"/>
              <a:gd name="connsiteY10" fmla="*/ 4865945 h 6858000"/>
              <a:gd name="connsiteX11" fmla="*/ 2657845 w 6117540"/>
              <a:gd name="connsiteY11" fmla="*/ 3203641 h 6858000"/>
              <a:gd name="connsiteX12" fmla="*/ 317252 w 6117540"/>
              <a:gd name="connsiteY12" fmla="*/ 38241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117540" h="6858000">
                <a:moveTo>
                  <a:pt x="0" y="0"/>
                </a:moveTo>
                <a:lnTo>
                  <a:pt x="2277446" y="0"/>
                </a:lnTo>
                <a:lnTo>
                  <a:pt x="4678490" y="3042957"/>
                </a:lnTo>
                <a:lnTo>
                  <a:pt x="5026876" y="3483773"/>
                </a:lnTo>
                <a:lnTo>
                  <a:pt x="6117540" y="4864523"/>
                </a:lnTo>
                <a:lnTo>
                  <a:pt x="5028298" y="6246696"/>
                </a:lnTo>
                <a:lnTo>
                  <a:pt x="4687021" y="6680402"/>
                </a:lnTo>
                <a:lnTo>
                  <a:pt x="4547059" y="6858000"/>
                </a:lnTo>
                <a:lnTo>
                  <a:pt x="2386270" y="6858000"/>
                </a:lnTo>
                <a:lnTo>
                  <a:pt x="2633671" y="6559533"/>
                </a:lnTo>
                <a:lnTo>
                  <a:pt x="4037174" y="4865945"/>
                </a:lnTo>
                <a:lnTo>
                  <a:pt x="2657845" y="3203641"/>
                </a:lnTo>
                <a:lnTo>
                  <a:pt x="317252" y="382418"/>
                </a:lnTo>
                <a:close/>
              </a:path>
            </a:pathLst>
          </a:custGeom>
          <a:solidFill>
            <a:schemeClr val="accent1">
              <a:alpha val="5000"/>
            </a:schemeClr>
          </a:solidFill>
          <a:ln w="1422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4F8A164D-0B4C-4667-A22D-572574696106}"/>
              </a:ext>
            </a:extLst>
          </p:cNvPr>
          <p:cNvGrpSpPr/>
          <p:nvPr userDrawn="1"/>
        </p:nvGrpSpPr>
        <p:grpSpPr>
          <a:xfrm>
            <a:off x="9724647" y="0"/>
            <a:ext cx="2467353" cy="6858000"/>
            <a:chOff x="9724647" y="0"/>
            <a:chExt cx="2467353" cy="6858000"/>
          </a:xfrm>
        </p:grpSpPr>
        <p:sp>
          <p:nvSpPr>
            <p:cNvPr id="36" name="Freeform: Shape 35">
              <a:extLst>
                <a:ext uri="{FF2B5EF4-FFF2-40B4-BE49-F238E27FC236}">
                  <a16:creationId xmlns:a16="http://schemas.microsoft.com/office/drawing/2014/main" id="{0D5C6764-21D2-4894-BA0A-1BCA15FD17D1}"/>
                </a:ext>
              </a:extLst>
            </p:cNvPr>
            <p:cNvSpPr/>
            <p:nvPr userDrawn="1"/>
          </p:nvSpPr>
          <p:spPr>
            <a:xfrm>
              <a:off x="9724647" y="0"/>
              <a:ext cx="2467353" cy="6858000"/>
            </a:xfrm>
            <a:custGeom>
              <a:avLst/>
              <a:gdLst>
                <a:gd name="connsiteX0" fmla="*/ 0 w 2467353"/>
                <a:gd name="connsiteY0" fmla="*/ 0 h 6858000"/>
                <a:gd name="connsiteX1" fmla="*/ 1938111 w 2467353"/>
                <a:gd name="connsiteY1" fmla="*/ 0 h 6858000"/>
                <a:gd name="connsiteX2" fmla="*/ 2467353 w 2467353"/>
                <a:gd name="connsiteY2" fmla="*/ 1440377 h 6858000"/>
                <a:gd name="connsiteX3" fmla="*/ 2467353 w 2467353"/>
                <a:gd name="connsiteY3" fmla="*/ 6858000 h 6858000"/>
                <a:gd name="connsiteX4" fmla="*/ 1167763 w 2467353"/>
                <a:gd name="connsiteY4" fmla="*/ 6858000 h 6858000"/>
                <a:gd name="connsiteX5" fmla="*/ 1527419 w 2467353"/>
                <a:gd name="connsiteY5" fmla="*/ 5973674 h 6858000"/>
                <a:gd name="connsiteX6" fmla="*/ 1936951 w 2467353"/>
                <a:gd name="connsiteY6" fmla="*/ 4855991 h 6858000"/>
                <a:gd name="connsiteX7" fmla="*/ 1535951 w 2467353"/>
                <a:gd name="connsiteY7" fmla="*/ 37639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467353" h="6858000">
                  <a:moveTo>
                    <a:pt x="0" y="0"/>
                  </a:moveTo>
                  <a:lnTo>
                    <a:pt x="1938111" y="0"/>
                  </a:lnTo>
                  <a:lnTo>
                    <a:pt x="2467353" y="1440377"/>
                  </a:lnTo>
                  <a:lnTo>
                    <a:pt x="2467353" y="6858000"/>
                  </a:lnTo>
                  <a:lnTo>
                    <a:pt x="1167763" y="6858000"/>
                  </a:lnTo>
                  <a:lnTo>
                    <a:pt x="1527419" y="5973674"/>
                  </a:lnTo>
                  <a:lnTo>
                    <a:pt x="1936951" y="4855991"/>
                  </a:lnTo>
                  <a:lnTo>
                    <a:pt x="1535951" y="3763904"/>
                  </a:lnTo>
                  <a:close/>
                </a:path>
              </a:pathLst>
            </a:custGeom>
            <a:solidFill>
              <a:schemeClr val="bg1"/>
            </a:solidFill>
            <a:ln w="1422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fr-FR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0CE5A4F5-AAEE-4F3F-AA71-FF9CC419C5C3}"/>
                </a:ext>
              </a:extLst>
            </p:cNvPr>
            <p:cNvSpPr/>
            <p:nvPr userDrawn="1"/>
          </p:nvSpPr>
          <p:spPr>
            <a:xfrm>
              <a:off x="11257193" y="0"/>
              <a:ext cx="934807" cy="248364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8" name="Text Placeholder 37">
            <a:extLst>
              <a:ext uri="{FF2B5EF4-FFF2-40B4-BE49-F238E27FC236}">
                <a16:creationId xmlns:a16="http://schemas.microsoft.com/office/drawing/2014/main" id="{3447B696-E0C6-46B5-90E5-55476B0D4D0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9789" y="3715513"/>
            <a:ext cx="5256211" cy="1896991"/>
          </a:xfrm>
        </p:spPr>
        <p:txBody>
          <a:bodyPr anchor="ctr"/>
          <a:lstStyle>
            <a:lvl1pPr marL="0" indent="0">
              <a:lnSpc>
                <a:spcPct val="100000"/>
              </a:lnSpc>
              <a:buNone/>
              <a:defRPr sz="5400" cap="all" baseline="0">
                <a:solidFill>
                  <a:schemeClr val="accent1"/>
                </a:solidFill>
                <a:latin typeface="+mj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dirty="0"/>
              <a:t>Click to edit Master text style</a:t>
            </a:r>
          </a:p>
        </p:txBody>
      </p:sp>
      <p:pic>
        <p:nvPicPr>
          <p:cNvPr id="9" name="Graphique 8">
            <a:extLst>
              <a:ext uri="{FF2B5EF4-FFF2-40B4-BE49-F238E27FC236}">
                <a16:creationId xmlns:a16="http://schemas.microsoft.com/office/drawing/2014/main" id="{BD48E501-B848-4E8F-B79F-3E3E4FD6BB0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41730" y="838517"/>
            <a:ext cx="784179" cy="1215476"/>
          </a:xfrm>
          <a:prstGeom prst="rect">
            <a:avLst/>
          </a:prstGeom>
        </p:spPr>
      </p:pic>
      <p:pic>
        <p:nvPicPr>
          <p:cNvPr id="2" name="Image 1">
            <a:extLst>
              <a:ext uri="{FF2B5EF4-FFF2-40B4-BE49-F238E27FC236}">
                <a16:creationId xmlns:a16="http://schemas.microsoft.com/office/drawing/2014/main" id="{AF15CF8F-BA9E-40F5-849F-0241A516FA8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45569"/>
          <a:stretch/>
        </p:blipFill>
        <p:spPr>
          <a:xfrm>
            <a:off x="5555768" y="0"/>
            <a:ext cx="663623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463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mmair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E680C9EA-C39C-466D-B726-925210C9C718}"/>
              </a:ext>
            </a:extLst>
          </p:cNvPr>
          <p:cNvGrpSpPr/>
          <p:nvPr userDrawn="1"/>
        </p:nvGrpSpPr>
        <p:grpSpPr>
          <a:xfrm>
            <a:off x="9724647" y="0"/>
            <a:ext cx="2467353" cy="6858000"/>
            <a:chOff x="9724647" y="0"/>
            <a:chExt cx="2467353" cy="6858000"/>
          </a:xfrm>
        </p:grpSpPr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7C159564-9866-4607-9FDC-4CB38854FE04}"/>
                </a:ext>
              </a:extLst>
            </p:cNvPr>
            <p:cNvSpPr/>
            <p:nvPr userDrawn="1"/>
          </p:nvSpPr>
          <p:spPr>
            <a:xfrm>
              <a:off x="9724647" y="0"/>
              <a:ext cx="2467353" cy="6858000"/>
            </a:xfrm>
            <a:custGeom>
              <a:avLst/>
              <a:gdLst>
                <a:gd name="connsiteX0" fmla="*/ 0 w 2467353"/>
                <a:gd name="connsiteY0" fmla="*/ 0 h 6858000"/>
                <a:gd name="connsiteX1" fmla="*/ 1938111 w 2467353"/>
                <a:gd name="connsiteY1" fmla="*/ 0 h 6858000"/>
                <a:gd name="connsiteX2" fmla="*/ 2467353 w 2467353"/>
                <a:gd name="connsiteY2" fmla="*/ 1440377 h 6858000"/>
                <a:gd name="connsiteX3" fmla="*/ 2467353 w 2467353"/>
                <a:gd name="connsiteY3" fmla="*/ 6858000 h 6858000"/>
                <a:gd name="connsiteX4" fmla="*/ 1167763 w 2467353"/>
                <a:gd name="connsiteY4" fmla="*/ 6858000 h 6858000"/>
                <a:gd name="connsiteX5" fmla="*/ 1527419 w 2467353"/>
                <a:gd name="connsiteY5" fmla="*/ 5973674 h 6858000"/>
                <a:gd name="connsiteX6" fmla="*/ 1936951 w 2467353"/>
                <a:gd name="connsiteY6" fmla="*/ 4855991 h 6858000"/>
                <a:gd name="connsiteX7" fmla="*/ 1535951 w 2467353"/>
                <a:gd name="connsiteY7" fmla="*/ 3763904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467353" h="6858000">
                  <a:moveTo>
                    <a:pt x="0" y="0"/>
                  </a:moveTo>
                  <a:lnTo>
                    <a:pt x="1938111" y="0"/>
                  </a:lnTo>
                  <a:lnTo>
                    <a:pt x="2467353" y="1440377"/>
                  </a:lnTo>
                  <a:lnTo>
                    <a:pt x="2467353" y="6858000"/>
                  </a:lnTo>
                  <a:lnTo>
                    <a:pt x="1167763" y="6858000"/>
                  </a:lnTo>
                  <a:lnTo>
                    <a:pt x="1527419" y="5973674"/>
                  </a:lnTo>
                  <a:lnTo>
                    <a:pt x="1936951" y="4855991"/>
                  </a:lnTo>
                  <a:lnTo>
                    <a:pt x="1535951" y="3763904"/>
                  </a:lnTo>
                  <a:close/>
                </a:path>
              </a:pathLst>
            </a:custGeom>
            <a:solidFill>
              <a:schemeClr val="bg1"/>
            </a:solidFill>
            <a:ln w="1422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endParaRPr lang="fr-FR"/>
            </a:p>
          </p:txBody>
        </p:sp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4C50CE06-D7B9-4F2E-BC40-C5452E9A3FFB}"/>
                </a:ext>
              </a:extLst>
            </p:cNvPr>
            <p:cNvSpPr/>
            <p:nvPr userDrawn="1"/>
          </p:nvSpPr>
          <p:spPr>
            <a:xfrm>
              <a:off x="11257193" y="0"/>
              <a:ext cx="934807" cy="2483645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Freeform: Shape 1">
            <a:extLst>
              <a:ext uri="{FF2B5EF4-FFF2-40B4-BE49-F238E27FC236}">
                <a16:creationId xmlns:a16="http://schemas.microsoft.com/office/drawing/2014/main" id="{68A4C6FD-53BE-464F-B3F8-6948FD6E0C12}"/>
              </a:ext>
            </a:extLst>
          </p:cNvPr>
          <p:cNvSpPr/>
          <p:nvPr userDrawn="1"/>
        </p:nvSpPr>
        <p:spPr>
          <a:xfrm>
            <a:off x="1" y="2225438"/>
            <a:ext cx="2636243" cy="4632563"/>
          </a:xfrm>
          <a:custGeom>
            <a:avLst/>
            <a:gdLst>
              <a:gd name="connsiteX0" fmla="*/ 0 w 2636243"/>
              <a:gd name="connsiteY0" fmla="*/ 0 h 4632563"/>
              <a:gd name="connsiteX1" fmla="*/ 2636243 w 2636243"/>
              <a:gd name="connsiteY1" fmla="*/ 2636242 h 4632563"/>
              <a:gd name="connsiteX2" fmla="*/ 641251 w 2636243"/>
              <a:gd name="connsiteY2" fmla="*/ 4632563 h 4632563"/>
              <a:gd name="connsiteX3" fmla="*/ 0 w 2636243"/>
              <a:gd name="connsiteY3" fmla="*/ 4632563 h 4632563"/>
              <a:gd name="connsiteX4" fmla="*/ 0 w 2636243"/>
              <a:gd name="connsiteY4" fmla="*/ 2950827 h 4632563"/>
              <a:gd name="connsiteX5" fmla="*/ 326934 w 2636243"/>
              <a:gd name="connsiteY5" fmla="*/ 2636242 h 4632563"/>
              <a:gd name="connsiteX6" fmla="*/ 0 w 2636243"/>
              <a:gd name="connsiteY6" fmla="*/ 2322256 h 4632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636243" h="4632563">
                <a:moveTo>
                  <a:pt x="0" y="0"/>
                </a:moveTo>
                <a:lnTo>
                  <a:pt x="2636243" y="2636242"/>
                </a:lnTo>
                <a:lnTo>
                  <a:pt x="641251" y="4632563"/>
                </a:lnTo>
                <a:lnTo>
                  <a:pt x="0" y="4632563"/>
                </a:lnTo>
                <a:lnTo>
                  <a:pt x="0" y="2950827"/>
                </a:lnTo>
                <a:lnTo>
                  <a:pt x="326934" y="2636242"/>
                </a:lnTo>
                <a:lnTo>
                  <a:pt x="0" y="2322256"/>
                </a:lnTo>
                <a:close/>
              </a:path>
            </a:pathLst>
          </a:custGeom>
          <a:solidFill>
            <a:srgbClr val="13357A"/>
          </a:solidFill>
          <a:ln w="1422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/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73B87A48-759F-4FEE-BFAC-DFB4CD2471AA}"/>
              </a:ext>
            </a:extLst>
          </p:cNvPr>
          <p:cNvSpPr/>
          <p:nvPr userDrawn="1"/>
        </p:nvSpPr>
        <p:spPr>
          <a:xfrm>
            <a:off x="5210201" y="0"/>
            <a:ext cx="4898589" cy="6858000"/>
          </a:xfrm>
          <a:custGeom>
            <a:avLst/>
            <a:gdLst>
              <a:gd name="connsiteX0" fmla="*/ 0 w 4898589"/>
              <a:gd name="connsiteY0" fmla="*/ 0 h 6858000"/>
              <a:gd name="connsiteX1" fmla="*/ 2084377 w 4898589"/>
              <a:gd name="connsiteY1" fmla="*/ 0 h 6858000"/>
              <a:gd name="connsiteX2" fmla="*/ 2727214 w 4898589"/>
              <a:gd name="connsiteY2" fmla="*/ 1111897 h 6858000"/>
              <a:gd name="connsiteX3" fmla="*/ 4898589 w 4898589"/>
              <a:gd name="connsiteY3" fmla="*/ 4865945 h 6858000"/>
              <a:gd name="connsiteX4" fmla="*/ 3749036 w 4898589"/>
              <a:gd name="connsiteY4" fmla="*/ 6858000 h 6858000"/>
              <a:gd name="connsiteX5" fmla="*/ 1781175 w 4898589"/>
              <a:gd name="connsiteY5" fmla="*/ 6858000 h 6858000"/>
              <a:gd name="connsiteX6" fmla="*/ 3011612 w 4898589"/>
              <a:gd name="connsiteY6" fmla="*/ 4865945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898589" h="6858000">
                <a:moveTo>
                  <a:pt x="0" y="0"/>
                </a:moveTo>
                <a:lnTo>
                  <a:pt x="2084377" y="0"/>
                </a:lnTo>
                <a:lnTo>
                  <a:pt x="2727214" y="1111897"/>
                </a:lnTo>
                <a:lnTo>
                  <a:pt x="4898589" y="4865945"/>
                </a:lnTo>
                <a:lnTo>
                  <a:pt x="3749036" y="6858000"/>
                </a:lnTo>
                <a:lnTo>
                  <a:pt x="1781175" y="6858000"/>
                </a:lnTo>
                <a:lnTo>
                  <a:pt x="3011612" y="4865945"/>
                </a:lnTo>
                <a:close/>
              </a:path>
            </a:pathLst>
          </a:custGeom>
          <a:solidFill>
            <a:srgbClr val="13357A"/>
          </a:solidFill>
          <a:ln w="1422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4AA67825-E174-4ABC-8F7A-101CC34A7BA9}"/>
              </a:ext>
            </a:extLst>
          </p:cNvPr>
          <p:cNvSpPr/>
          <p:nvPr userDrawn="1"/>
        </p:nvSpPr>
        <p:spPr>
          <a:xfrm>
            <a:off x="424903" y="0"/>
            <a:ext cx="6117540" cy="6858000"/>
          </a:xfrm>
          <a:custGeom>
            <a:avLst/>
            <a:gdLst>
              <a:gd name="connsiteX0" fmla="*/ 0 w 6117540"/>
              <a:gd name="connsiteY0" fmla="*/ 0 h 6858000"/>
              <a:gd name="connsiteX1" fmla="*/ 2277446 w 6117540"/>
              <a:gd name="connsiteY1" fmla="*/ 0 h 6858000"/>
              <a:gd name="connsiteX2" fmla="*/ 4678490 w 6117540"/>
              <a:gd name="connsiteY2" fmla="*/ 3042957 h 6858000"/>
              <a:gd name="connsiteX3" fmla="*/ 5026876 w 6117540"/>
              <a:gd name="connsiteY3" fmla="*/ 3483773 h 6858000"/>
              <a:gd name="connsiteX4" fmla="*/ 6117540 w 6117540"/>
              <a:gd name="connsiteY4" fmla="*/ 4864523 h 6858000"/>
              <a:gd name="connsiteX5" fmla="*/ 5028298 w 6117540"/>
              <a:gd name="connsiteY5" fmla="*/ 6246696 h 6858000"/>
              <a:gd name="connsiteX6" fmla="*/ 4687021 w 6117540"/>
              <a:gd name="connsiteY6" fmla="*/ 6680402 h 6858000"/>
              <a:gd name="connsiteX7" fmla="*/ 4547059 w 6117540"/>
              <a:gd name="connsiteY7" fmla="*/ 6858000 h 6858000"/>
              <a:gd name="connsiteX8" fmla="*/ 2386270 w 6117540"/>
              <a:gd name="connsiteY8" fmla="*/ 6858000 h 6858000"/>
              <a:gd name="connsiteX9" fmla="*/ 2633671 w 6117540"/>
              <a:gd name="connsiteY9" fmla="*/ 6559533 h 6858000"/>
              <a:gd name="connsiteX10" fmla="*/ 4037174 w 6117540"/>
              <a:gd name="connsiteY10" fmla="*/ 4865945 h 6858000"/>
              <a:gd name="connsiteX11" fmla="*/ 2657845 w 6117540"/>
              <a:gd name="connsiteY11" fmla="*/ 3203641 h 6858000"/>
              <a:gd name="connsiteX12" fmla="*/ 317252 w 6117540"/>
              <a:gd name="connsiteY12" fmla="*/ 382418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117540" h="6858000">
                <a:moveTo>
                  <a:pt x="0" y="0"/>
                </a:moveTo>
                <a:lnTo>
                  <a:pt x="2277446" y="0"/>
                </a:lnTo>
                <a:lnTo>
                  <a:pt x="4678490" y="3042957"/>
                </a:lnTo>
                <a:lnTo>
                  <a:pt x="5026876" y="3483773"/>
                </a:lnTo>
                <a:lnTo>
                  <a:pt x="6117540" y="4864523"/>
                </a:lnTo>
                <a:lnTo>
                  <a:pt x="5028298" y="6246696"/>
                </a:lnTo>
                <a:lnTo>
                  <a:pt x="4687021" y="6680402"/>
                </a:lnTo>
                <a:lnTo>
                  <a:pt x="4547059" y="6858000"/>
                </a:lnTo>
                <a:lnTo>
                  <a:pt x="2386270" y="6858000"/>
                </a:lnTo>
                <a:lnTo>
                  <a:pt x="2633671" y="6559533"/>
                </a:lnTo>
                <a:lnTo>
                  <a:pt x="4037174" y="4865945"/>
                </a:lnTo>
                <a:lnTo>
                  <a:pt x="2657845" y="3203641"/>
                </a:lnTo>
                <a:lnTo>
                  <a:pt x="317252" y="382418"/>
                </a:lnTo>
                <a:close/>
              </a:path>
            </a:pathLst>
          </a:custGeom>
          <a:solidFill>
            <a:srgbClr val="13357A"/>
          </a:solidFill>
          <a:ln w="1422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/>
          </a:p>
        </p:txBody>
      </p:sp>
      <p:sp>
        <p:nvSpPr>
          <p:cNvPr id="67" name="Text Placeholder 37">
            <a:extLst>
              <a:ext uri="{FF2B5EF4-FFF2-40B4-BE49-F238E27FC236}">
                <a16:creationId xmlns:a16="http://schemas.microsoft.com/office/drawing/2014/main" id="{22123AF3-7F47-4D96-A20A-7EECD82EC58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33920" y="2978882"/>
            <a:ext cx="2955171" cy="900237"/>
          </a:xfrm>
        </p:spPr>
        <p:txBody>
          <a:bodyPr anchor="ctr"/>
          <a:lstStyle>
            <a:lvl1pPr marL="0" indent="0">
              <a:lnSpc>
                <a:spcPct val="100000"/>
              </a:lnSpc>
              <a:buNone/>
              <a:defRPr sz="4000" cap="all" baseline="0">
                <a:solidFill>
                  <a:schemeClr val="bg1"/>
                </a:solidFill>
                <a:latin typeface="+mj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dirty="0"/>
              <a:t>Sommaire</a:t>
            </a:r>
          </a:p>
        </p:txBody>
      </p:sp>
      <p:sp>
        <p:nvSpPr>
          <p:cNvPr id="70" name="Text Placeholder 37">
            <a:extLst>
              <a:ext uri="{FF2B5EF4-FFF2-40B4-BE49-F238E27FC236}">
                <a16:creationId xmlns:a16="http://schemas.microsoft.com/office/drawing/2014/main" id="{99905B18-4BFD-4565-895F-B1E615B9E9F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843106" y="836613"/>
            <a:ext cx="2460219" cy="372290"/>
          </a:xfrm>
        </p:spPr>
        <p:txBody>
          <a:bodyPr lIns="0" rIns="0" anchor="b">
            <a:noAutofit/>
          </a:bodyPr>
          <a:lstStyle>
            <a:lvl1pPr marL="0" indent="0">
              <a:lnSpc>
                <a:spcPct val="100000"/>
              </a:lnSpc>
              <a:buNone/>
              <a:defRPr lang="en-US" sz="2000" dirty="0">
                <a:solidFill>
                  <a:schemeClr val="accent2"/>
                </a:solidFill>
                <a:latin typeface="Exo BOLD" pitchFamily="2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dirty="0"/>
              <a:t>00.</a:t>
            </a:r>
          </a:p>
        </p:txBody>
      </p:sp>
      <p:sp>
        <p:nvSpPr>
          <p:cNvPr id="71" name="Text Placeholder 37">
            <a:extLst>
              <a:ext uri="{FF2B5EF4-FFF2-40B4-BE49-F238E27FC236}">
                <a16:creationId xmlns:a16="http://schemas.microsoft.com/office/drawing/2014/main" id="{F7CDB38A-81B4-4A95-B602-C24E2F1CB0F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843106" y="1249913"/>
            <a:ext cx="2460219" cy="391496"/>
          </a:xfr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 lang="en-US" sz="1600" dirty="0">
                <a:solidFill>
                  <a:schemeClr val="bg1"/>
                </a:solidFill>
                <a:latin typeface="Exo" pitchFamily="2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dirty="0" err="1"/>
              <a:t>Titre</a:t>
            </a:r>
            <a:r>
              <a:rPr lang="en-US" dirty="0"/>
              <a:t> de </a:t>
            </a:r>
            <a:r>
              <a:rPr lang="en-US" dirty="0" err="1"/>
              <a:t>partie</a:t>
            </a:r>
            <a:endParaRPr lang="en-US" dirty="0"/>
          </a:p>
        </p:txBody>
      </p:sp>
      <p:sp>
        <p:nvSpPr>
          <p:cNvPr id="74" name="Text Placeholder 37">
            <a:extLst>
              <a:ext uri="{FF2B5EF4-FFF2-40B4-BE49-F238E27FC236}">
                <a16:creationId xmlns:a16="http://schemas.microsoft.com/office/drawing/2014/main" id="{05CF6CA7-9A19-461E-A67C-32F68AC3CF6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843106" y="2275058"/>
            <a:ext cx="2460219" cy="372290"/>
          </a:xfrm>
        </p:spPr>
        <p:txBody>
          <a:bodyPr lIns="0" rIns="0" anchor="b">
            <a:noAutofit/>
          </a:bodyPr>
          <a:lstStyle>
            <a:lvl1pPr marL="0" indent="0">
              <a:lnSpc>
                <a:spcPct val="100000"/>
              </a:lnSpc>
              <a:buNone/>
              <a:defRPr lang="en-US" sz="2000" dirty="0">
                <a:solidFill>
                  <a:schemeClr val="accent2"/>
                </a:solidFill>
                <a:latin typeface="Exo BOLD" pitchFamily="2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dirty="0"/>
              <a:t>00.</a:t>
            </a:r>
          </a:p>
        </p:txBody>
      </p:sp>
      <p:sp>
        <p:nvSpPr>
          <p:cNvPr id="75" name="Text Placeholder 37">
            <a:extLst>
              <a:ext uri="{FF2B5EF4-FFF2-40B4-BE49-F238E27FC236}">
                <a16:creationId xmlns:a16="http://schemas.microsoft.com/office/drawing/2014/main" id="{2B4C4A91-7DF7-4A73-B1B9-46EA6039988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843106" y="2688358"/>
            <a:ext cx="2460219" cy="391496"/>
          </a:xfr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 lang="en-US" sz="1600" dirty="0">
                <a:solidFill>
                  <a:schemeClr val="bg1"/>
                </a:solidFill>
                <a:latin typeface="Exo" pitchFamily="2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dirty="0" err="1"/>
              <a:t>Titre</a:t>
            </a:r>
            <a:r>
              <a:rPr lang="en-US" dirty="0"/>
              <a:t> de </a:t>
            </a:r>
            <a:r>
              <a:rPr lang="en-US" dirty="0" err="1"/>
              <a:t>partie</a:t>
            </a:r>
            <a:endParaRPr lang="en-US" dirty="0"/>
          </a:p>
        </p:txBody>
      </p:sp>
      <p:sp>
        <p:nvSpPr>
          <p:cNvPr id="80" name="Text Placeholder 37">
            <a:extLst>
              <a:ext uri="{FF2B5EF4-FFF2-40B4-BE49-F238E27FC236}">
                <a16:creationId xmlns:a16="http://schemas.microsoft.com/office/drawing/2014/main" id="{40276996-45F3-4649-BBCB-B965CB94759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843106" y="3713503"/>
            <a:ext cx="2460219" cy="372290"/>
          </a:xfrm>
        </p:spPr>
        <p:txBody>
          <a:bodyPr lIns="0" rIns="0" anchor="b">
            <a:noAutofit/>
          </a:bodyPr>
          <a:lstStyle>
            <a:lvl1pPr marL="0" indent="0">
              <a:lnSpc>
                <a:spcPct val="100000"/>
              </a:lnSpc>
              <a:buNone/>
              <a:defRPr lang="en-US" sz="2000" dirty="0">
                <a:solidFill>
                  <a:schemeClr val="accent2"/>
                </a:solidFill>
                <a:latin typeface="Exo BOLD" pitchFamily="2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dirty="0"/>
              <a:t>00.</a:t>
            </a:r>
          </a:p>
        </p:txBody>
      </p:sp>
      <p:sp>
        <p:nvSpPr>
          <p:cNvPr id="81" name="Text Placeholder 37">
            <a:extLst>
              <a:ext uri="{FF2B5EF4-FFF2-40B4-BE49-F238E27FC236}">
                <a16:creationId xmlns:a16="http://schemas.microsoft.com/office/drawing/2014/main" id="{5A6D0F9F-2569-464E-B5C0-B30DB8EB756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843106" y="4126803"/>
            <a:ext cx="2460219" cy="391496"/>
          </a:xfr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 lang="en-US" sz="1600" dirty="0">
                <a:solidFill>
                  <a:schemeClr val="bg1"/>
                </a:solidFill>
                <a:latin typeface="Exo" pitchFamily="2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dirty="0" err="1"/>
              <a:t>Titre</a:t>
            </a:r>
            <a:r>
              <a:rPr lang="en-US" dirty="0"/>
              <a:t> de </a:t>
            </a:r>
            <a:r>
              <a:rPr lang="en-US" dirty="0" err="1"/>
              <a:t>partie</a:t>
            </a:r>
            <a:endParaRPr lang="en-US" dirty="0"/>
          </a:p>
        </p:txBody>
      </p:sp>
      <p:sp>
        <p:nvSpPr>
          <p:cNvPr id="82" name="Text Placeholder 37">
            <a:extLst>
              <a:ext uri="{FF2B5EF4-FFF2-40B4-BE49-F238E27FC236}">
                <a16:creationId xmlns:a16="http://schemas.microsoft.com/office/drawing/2014/main" id="{36EB2853-FC4F-40D4-B727-926EBDB2CB4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843106" y="5174628"/>
            <a:ext cx="2460219" cy="372290"/>
          </a:xfrm>
        </p:spPr>
        <p:txBody>
          <a:bodyPr lIns="0" rIns="0" anchor="b">
            <a:noAutofit/>
          </a:bodyPr>
          <a:lstStyle>
            <a:lvl1pPr marL="0" indent="0">
              <a:lnSpc>
                <a:spcPct val="100000"/>
              </a:lnSpc>
              <a:buNone/>
              <a:defRPr lang="en-US" sz="2000" dirty="0">
                <a:solidFill>
                  <a:schemeClr val="accent2"/>
                </a:solidFill>
                <a:latin typeface="Exo BOLD" pitchFamily="2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dirty="0"/>
              <a:t>00.</a:t>
            </a:r>
          </a:p>
        </p:txBody>
      </p:sp>
      <p:sp>
        <p:nvSpPr>
          <p:cNvPr id="83" name="Text Placeholder 37">
            <a:extLst>
              <a:ext uri="{FF2B5EF4-FFF2-40B4-BE49-F238E27FC236}">
                <a16:creationId xmlns:a16="http://schemas.microsoft.com/office/drawing/2014/main" id="{8037E9A5-99CD-43B6-87FC-8A7E01059258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843106" y="5587928"/>
            <a:ext cx="2460219" cy="391496"/>
          </a:xfr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 lang="en-US" sz="1600" dirty="0">
                <a:solidFill>
                  <a:schemeClr val="bg1"/>
                </a:solidFill>
                <a:latin typeface="Exo" pitchFamily="2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dirty="0" err="1"/>
              <a:t>Titre</a:t>
            </a:r>
            <a:r>
              <a:rPr lang="en-US" dirty="0"/>
              <a:t> de </a:t>
            </a:r>
            <a:r>
              <a:rPr lang="en-US" dirty="0" err="1"/>
              <a:t>partie</a:t>
            </a:r>
            <a:endParaRPr lang="en-US" dirty="0"/>
          </a:p>
        </p:txBody>
      </p:sp>
      <p:sp>
        <p:nvSpPr>
          <p:cNvPr id="92" name="Text Placeholder 37">
            <a:extLst>
              <a:ext uri="{FF2B5EF4-FFF2-40B4-BE49-F238E27FC236}">
                <a16:creationId xmlns:a16="http://schemas.microsoft.com/office/drawing/2014/main" id="{F0D7ABAA-E665-4934-9D12-025021754D3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171635" y="836613"/>
            <a:ext cx="2100521" cy="372290"/>
          </a:xfrm>
        </p:spPr>
        <p:txBody>
          <a:bodyPr lIns="0" rIns="0" anchor="b">
            <a:noAutofit/>
          </a:bodyPr>
          <a:lstStyle>
            <a:lvl1pPr marL="0" indent="0">
              <a:lnSpc>
                <a:spcPct val="100000"/>
              </a:lnSpc>
              <a:buNone/>
              <a:defRPr lang="en-US" sz="2000" dirty="0">
                <a:solidFill>
                  <a:schemeClr val="accent2"/>
                </a:solidFill>
                <a:latin typeface="Exo BOLD" pitchFamily="2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dirty="0"/>
              <a:t>00.</a:t>
            </a:r>
          </a:p>
        </p:txBody>
      </p:sp>
      <p:sp>
        <p:nvSpPr>
          <p:cNvPr id="93" name="Text Placeholder 37">
            <a:extLst>
              <a:ext uri="{FF2B5EF4-FFF2-40B4-BE49-F238E27FC236}">
                <a16:creationId xmlns:a16="http://schemas.microsoft.com/office/drawing/2014/main" id="{191D00A0-23D5-4F72-96BD-9E575F6D5B6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171635" y="1249913"/>
            <a:ext cx="2100521" cy="391496"/>
          </a:xfr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 lang="en-US" sz="1600" dirty="0">
                <a:solidFill>
                  <a:schemeClr val="bg1"/>
                </a:solidFill>
                <a:latin typeface="Exo" pitchFamily="2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dirty="0" err="1"/>
              <a:t>Titre</a:t>
            </a:r>
            <a:r>
              <a:rPr lang="en-US" dirty="0"/>
              <a:t> de </a:t>
            </a:r>
            <a:r>
              <a:rPr lang="en-US" dirty="0" err="1"/>
              <a:t>partie</a:t>
            </a:r>
            <a:endParaRPr lang="en-US" dirty="0"/>
          </a:p>
        </p:txBody>
      </p:sp>
      <p:sp>
        <p:nvSpPr>
          <p:cNvPr id="94" name="Text Placeholder 37">
            <a:extLst>
              <a:ext uri="{FF2B5EF4-FFF2-40B4-BE49-F238E27FC236}">
                <a16:creationId xmlns:a16="http://schemas.microsoft.com/office/drawing/2014/main" id="{5C202225-C62C-4977-9049-94994FD8CC1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171635" y="2275058"/>
            <a:ext cx="2460219" cy="372290"/>
          </a:xfrm>
        </p:spPr>
        <p:txBody>
          <a:bodyPr lIns="0" rIns="0" anchor="b">
            <a:noAutofit/>
          </a:bodyPr>
          <a:lstStyle>
            <a:lvl1pPr marL="0" indent="0">
              <a:lnSpc>
                <a:spcPct val="100000"/>
              </a:lnSpc>
              <a:buNone/>
              <a:defRPr lang="en-US" sz="2000" dirty="0">
                <a:solidFill>
                  <a:schemeClr val="accent2"/>
                </a:solidFill>
                <a:latin typeface="Exo BOLD" pitchFamily="2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dirty="0"/>
              <a:t>00.</a:t>
            </a:r>
          </a:p>
        </p:txBody>
      </p:sp>
      <p:sp>
        <p:nvSpPr>
          <p:cNvPr id="95" name="Text Placeholder 37">
            <a:extLst>
              <a:ext uri="{FF2B5EF4-FFF2-40B4-BE49-F238E27FC236}">
                <a16:creationId xmlns:a16="http://schemas.microsoft.com/office/drawing/2014/main" id="{456EF077-16A7-4246-98E3-7940B16AC8A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171635" y="2688358"/>
            <a:ext cx="2460219" cy="391496"/>
          </a:xfr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 lang="en-US" sz="1600" dirty="0">
                <a:solidFill>
                  <a:schemeClr val="bg1"/>
                </a:solidFill>
                <a:latin typeface="Exo" pitchFamily="2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dirty="0" err="1"/>
              <a:t>Titre</a:t>
            </a:r>
            <a:r>
              <a:rPr lang="en-US" dirty="0"/>
              <a:t> de </a:t>
            </a:r>
            <a:r>
              <a:rPr lang="en-US" dirty="0" err="1"/>
              <a:t>partie</a:t>
            </a:r>
            <a:endParaRPr lang="en-US" dirty="0"/>
          </a:p>
        </p:txBody>
      </p:sp>
      <p:sp>
        <p:nvSpPr>
          <p:cNvPr id="96" name="Text Placeholder 37">
            <a:extLst>
              <a:ext uri="{FF2B5EF4-FFF2-40B4-BE49-F238E27FC236}">
                <a16:creationId xmlns:a16="http://schemas.microsoft.com/office/drawing/2014/main" id="{6F953CA5-9060-4D71-9330-5BCC7431FBB4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8171635" y="3713503"/>
            <a:ext cx="2460219" cy="372290"/>
          </a:xfrm>
        </p:spPr>
        <p:txBody>
          <a:bodyPr lIns="0" rIns="0" anchor="b">
            <a:noAutofit/>
          </a:bodyPr>
          <a:lstStyle>
            <a:lvl1pPr marL="0" indent="0">
              <a:lnSpc>
                <a:spcPct val="100000"/>
              </a:lnSpc>
              <a:buNone/>
              <a:defRPr lang="en-US" sz="2000" dirty="0">
                <a:solidFill>
                  <a:schemeClr val="accent2"/>
                </a:solidFill>
                <a:latin typeface="Exo BOLD" pitchFamily="2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dirty="0"/>
              <a:t>00.</a:t>
            </a:r>
          </a:p>
        </p:txBody>
      </p:sp>
      <p:sp>
        <p:nvSpPr>
          <p:cNvPr id="97" name="Text Placeholder 37">
            <a:extLst>
              <a:ext uri="{FF2B5EF4-FFF2-40B4-BE49-F238E27FC236}">
                <a16:creationId xmlns:a16="http://schemas.microsoft.com/office/drawing/2014/main" id="{50D710EE-E357-4E81-902F-33DB73E5FD0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171635" y="4126803"/>
            <a:ext cx="2460219" cy="391496"/>
          </a:xfr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 lang="en-US" sz="1600" dirty="0">
                <a:solidFill>
                  <a:schemeClr val="bg1"/>
                </a:solidFill>
                <a:latin typeface="Exo" pitchFamily="2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dirty="0" err="1"/>
              <a:t>Titre</a:t>
            </a:r>
            <a:r>
              <a:rPr lang="en-US" dirty="0"/>
              <a:t> de </a:t>
            </a:r>
            <a:r>
              <a:rPr lang="en-US" dirty="0" err="1"/>
              <a:t>partie</a:t>
            </a:r>
            <a:endParaRPr lang="en-US" dirty="0"/>
          </a:p>
        </p:txBody>
      </p:sp>
      <p:sp>
        <p:nvSpPr>
          <p:cNvPr id="98" name="Text Placeholder 37">
            <a:extLst>
              <a:ext uri="{FF2B5EF4-FFF2-40B4-BE49-F238E27FC236}">
                <a16:creationId xmlns:a16="http://schemas.microsoft.com/office/drawing/2014/main" id="{61CE03E2-61F1-442B-96E8-1B4BDAABA341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8171635" y="5174628"/>
            <a:ext cx="2460219" cy="372290"/>
          </a:xfrm>
        </p:spPr>
        <p:txBody>
          <a:bodyPr lIns="0" rIns="0" anchor="b">
            <a:noAutofit/>
          </a:bodyPr>
          <a:lstStyle>
            <a:lvl1pPr marL="0" indent="0">
              <a:lnSpc>
                <a:spcPct val="100000"/>
              </a:lnSpc>
              <a:buNone/>
              <a:defRPr lang="en-US" sz="2000" dirty="0">
                <a:solidFill>
                  <a:schemeClr val="accent2"/>
                </a:solidFill>
                <a:latin typeface="Exo BOLD" pitchFamily="2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dirty="0"/>
              <a:t>00.</a:t>
            </a:r>
          </a:p>
        </p:txBody>
      </p:sp>
      <p:sp>
        <p:nvSpPr>
          <p:cNvPr id="99" name="Text Placeholder 37">
            <a:extLst>
              <a:ext uri="{FF2B5EF4-FFF2-40B4-BE49-F238E27FC236}">
                <a16:creationId xmlns:a16="http://schemas.microsoft.com/office/drawing/2014/main" id="{A92DF62A-374E-45BC-90AE-A22238D869C1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171635" y="5587928"/>
            <a:ext cx="2460219" cy="391496"/>
          </a:xfrm>
        </p:spPr>
        <p:txBody>
          <a:bodyPr lIns="0" rIns="0"/>
          <a:lstStyle>
            <a:lvl1pPr marL="0" indent="0">
              <a:lnSpc>
                <a:spcPct val="100000"/>
              </a:lnSpc>
              <a:buNone/>
              <a:defRPr lang="en-US" sz="1600" dirty="0">
                <a:solidFill>
                  <a:schemeClr val="bg1"/>
                </a:solidFill>
                <a:latin typeface="Exo" pitchFamily="2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 indent="0">
              <a:lnSpc>
                <a:spcPct val="90000"/>
              </a:lnSpc>
              <a:spcBef>
                <a:spcPts val="1000"/>
              </a:spcBef>
              <a:buNone/>
            </a:pPr>
            <a:r>
              <a:rPr lang="en-US" dirty="0" err="1"/>
              <a:t>Titre</a:t>
            </a:r>
            <a:r>
              <a:rPr lang="en-US" dirty="0"/>
              <a:t> de </a:t>
            </a:r>
            <a:r>
              <a:rPr lang="en-US" dirty="0" err="1"/>
              <a:t>partie</a:t>
            </a:r>
            <a:endParaRPr lang="en-US" dirty="0"/>
          </a:p>
        </p:txBody>
      </p:sp>
      <p:pic>
        <p:nvPicPr>
          <p:cNvPr id="11" name="Graphique 10">
            <a:extLst>
              <a:ext uri="{FF2B5EF4-FFF2-40B4-BE49-F238E27FC236}">
                <a16:creationId xmlns:a16="http://schemas.microsoft.com/office/drawing/2014/main" id="{64D79992-4017-4BCB-B5AD-DF65411A746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066032" y="514667"/>
            <a:ext cx="610055" cy="945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28191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23" userDrawn="1">
          <p15:clr>
            <a:srgbClr val="FBAE40"/>
          </p15:clr>
        </p15:guide>
        <p15:guide id="2" pos="325" userDrawn="1">
          <p15:clr>
            <a:srgbClr val="FBAE40"/>
          </p15:clr>
        </p15:guide>
        <p15:guide id="3" pos="7355" userDrawn="1">
          <p15:clr>
            <a:srgbClr val="FBAE40"/>
          </p15:clr>
        </p15:guide>
        <p15:guide id="4" orient="horz" pos="3997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par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9" name="Group 8">
            <a:extLst>
              <a:ext uri="{FF2B5EF4-FFF2-40B4-BE49-F238E27FC236}">
                <a16:creationId xmlns:a16="http://schemas.microsoft.com/office/drawing/2014/main" id="{17EA527E-2E15-4225-9790-1E8CF36DDBA7}"/>
              </a:ext>
            </a:extLst>
          </p:cNvPr>
          <p:cNvGrpSpPr/>
          <p:nvPr userDrawn="1"/>
        </p:nvGrpSpPr>
        <p:grpSpPr>
          <a:xfrm>
            <a:off x="2" y="0"/>
            <a:ext cx="12191998" cy="6858000"/>
            <a:chOff x="2" y="0"/>
            <a:chExt cx="12191998" cy="6858000"/>
          </a:xfrm>
        </p:grpSpPr>
        <p:pic>
          <p:nvPicPr>
            <p:cNvPr id="70" name="Image 1" descr="Une image contenant personne, extérieur, joueur, jeune&#10;&#10;Description générée automatiquement">
              <a:extLst>
                <a:ext uri="{FF2B5EF4-FFF2-40B4-BE49-F238E27FC236}">
                  <a16:creationId xmlns:a16="http://schemas.microsoft.com/office/drawing/2014/main" id="{B70B7FB4-93FA-429E-85D4-BBC55CF727E8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r="18231"/>
            <a:stretch/>
          </p:blipFill>
          <p:spPr>
            <a:xfrm>
              <a:off x="2222699" y="1785"/>
              <a:ext cx="9969301" cy="6854430"/>
            </a:xfrm>
            <a:prstGeom prst="rect">
              <a:avLst/>
            </a:prstGeom>
          </p:spPr>
        </p:pic>
        <p:sp>
          <p:nvSpPr>
            <p:cNvPr id="73" name="Freeform: Shape 39">
              <a:extLst>
                <a:ext uri="{FF2B5EF4-FFF2-40B4-BE49-F238E27FC236}">
                  <a16:creationId xmlns:a16="http://schemas.microsoft.com/office/drawing/2014/main" id="{EDC53ED8-BFF1-4372-B714-FC6860B4D425}"/>
                </a:ext>
              </a:extLst>
            </p:cNvPr>
            <p:cNvSpPr/>
            <p:nvPr userDrawn="1"/>
          </p:nvSpPr>
          <p:spPr>
            <a:xfrm>
              <a:off x="2" y="0"/>
              <a:ext cx="6788080" cy="6858000"/>
            </a:xfrm>
            <a:custGeom>
              <a:avLst/>
              <a:gdLst>
                <a:gd name="connsiteX0" fmla="*/ 0 w 6788080"/>
                <a:gd name="connsiteY0" fmla="*/ 0 h 6858000"/>
                <a:gd name="connsiteX1" fmla="*/ 3546076 w 6788080"/>
                <a:gd name="connsiteY1" fmla="*/ 0 h 6858000"/>
                <a:gd name="connsiteX2" fmla="*/ 3954700 w 6788080"/>
                <a:gd name="connsiteY2" fmla="*/ 433166 h 6858000"/>
                <a:gd name="connsiteX3" fmla="*/ 4130002 w 6788080"/>
                <a:gd name="connsiteY3" fmla="*/ 404595 h 6858000"/>
                <a:gd name="connsiteX4" fmla="*/ 4458435 w 6788080"/>
                <a:gd name="connsiteY4" fmla="*/ 352649 h 6858000"/>
                <a:gd name="connsiteX5" fmla="*/ 6788080 w 6788080"/>
                <a:gd name="connsiteY5" fmla="*/ 2777669 h 6858000"/>
                <a:gd name="connsiteX6" fmla="*/ 6788080 w 6788080"/>
                <a:gd name="connsiteY6" fmla="*/ 4108068 h 6858000"/>
                <a:gd name="connsiteX7" fmla="*/ 4484632 w 6788080"/>
                <a:gd name="connsiteY7" fmla="*/ 6510903 h 6858000"/>
                <a:gd name="connsiteX8" fmla="*/ 4154183 w 6788080"/>
                <a:gd name="connsiteY8" fmla="*/ 6457657 h 6858000"/>
                <a:gd name="connsiteX9" fmla="*/ 3978881 w 6788080"/>
                <a:gd name="connsiteY9" fmla="*/ 6429087 h 6858000"/>
                <a:gd name="connsiteX10" fmla="*/ 3567427 w 6788080"/>
                <a:gd name="connsiteY10" fmla="*/ 6858000 h 6858000"/>
                <a:gd name="connsiteX11" fmla="*/ 0 w 6788080"/>
                <a:gd name="connsiteY11" fmla="*/ 68580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6788080" h="6858000">
                  <a:moveTo>
                    <a:pt x="0" y="0"/>
                  </a:moveTo>
                  <a:lnTo>
                    <a:pt x="3546076" y="0"/>
                  </a:lnTo>
                  <a:lnTo>
                    <a:pt x="3954700" y="433166"/>
                  </a:lnTo>
                  <a:cubicBezTo>
                    <a:pt x="4013134" y="422776"/>
                    <a:pt x="4071567" y="413686"/>
                    <a:pt x="4130002" y="404595"/>
                  </a:cubicBezTo>
                  <a:cubicBezTo>
                    <a:pt x="4238809" y="386414"/>
                    <a:pt x="4347614" y="369531"/>
                    <a:pt x="4458435" y="352649"/>
                  </a:cubicBezTo>
                  <a:lnTo>
                    <a:pt x="6788080" y="2777669"/>
                  </a:lnTo>
                  <a:lnTo>
                    <a:pt x="6788080" y="4108068"/>
                  </a:lnTo>
                  <a:lnTo>
                    <a:pt x="4484632" y="6510903"/>
                  </a:lnTo>
                  <a:cubicBezTo>
                    <a:pt x="4373809" y="6494020"/>
                    <a:pt x="4262988" y="6475838"/>
                    <a:pt x="4154183" y="6457657"/>
                  </a:cubicBezTo>
                  <a:cubicBezTo>
                    <a:pt x="4095745" y="6448567"/>
                    <a:pt x="4037315" y="6438177"/>
                    <a:pt x="3978881" y="6429087"/>
                  </a:cubicBezTo>
                  <a:lnTo>
                    <a:pt x="3567427" y="6858000"/>
                  </a:lnTo>
                  <a:lnTo>
                    <a:pt x="0" y="685800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fr-FR"/>
            </a:p>
          </p:txBody>
        </p:sp>
        <p:sp>
          <p:nvSpPr>
            <p:cNvPr id="75" name="Freeform: Shape 38">
              <a:extLst>
                <a:ext uri="{FF2B5EF4-FFF2-40B4-BE49-F238E27FC236}">
                  <a16:creationId xmlns:a16="http://schemas.microsoft.com/office/drawing/2014/main" id="{7C9E1C32-4D09-4A1E-9845-427D98124457}"/>
                </a:ext>
              </a:extLst>
            </p:cNvPr>
            <p:cNvSpPr/>
            <p:nvPr userDrawn="1"/>
          </p:nvSpPr>
          <p:spPr>
            <a:xfrm>
              <a:off x="3329264" y="0"/>
              <a:ext cx="3458818" cy="6858000"/>
            </a:xfrm>
            <a:custGeom>
              <a:avLst/>
              <a:gdLst>
                <a:gd name="connsiteX0" fmla="*/ 0 w 3458818"/>
                <a:gd name="connsiteY0" fmla="*/ 0 h 6858000"/>
                <a:gd name="connsiteX1" fmla="*/ 1187255 w 3458818"/>
                <a:gd name="connsiteY1" fmla="*/ 0 h 6858000"/>
                <a:gd name="connsiteX2" fmla="*/ 1775942 w 3458818"/>
                <a:gd name="connsiteY2" fmla="*/ 746050 h 6858000"/>
                <a:gd name="connsiteX3" fmla="*/ 1851842 w 3458818"/>
                <a:gd name="connsiteY3" fmla="*/ 721900 h 6858000"/>
                <a:gd name="connsiteX4" fmla="*/ 2073792 w 3458818"/>
                <a:gd name="connsiteY4" fmla="*/ 651750 h 6858000"/>
                <a:gd name="connsiteX5" fmla="*/ 3458818 w 3458818"/>
                <a:gd name="connsiteY5" fmla="*/ 2405704 h 6858000"/>
                <a:gd name="connsiteX6" fmla="*/ 3458818 w 3458818"/>
                <a:gd name="connsiteY6" fmla="*/ 4499609 h 6858000"/>
                <a:gd name="connsiteX7" fmla="*/ 2091042 w 3458818"/>
                <a:gd name="connsiteY7" fmla="*/ 6235000 h 6858000"/>
                <a:gd name="connsiteX8" fmla="*/ 1867942 w 3458818"/>
                <a:gd name="connsiteY8" fmla="*/ 6163700 h 6858000"/>
                <a:gd name="connsiteX9" fmla="*/ 1793192 w 3458818"/>
                <a:gd name="connsiteY9" fmla="*/ 6139550 h 6858000"/>
                <a:gd name="connsiteX10" fmla="*/ 1226740 w 3458818"/>
                <a:gd name="connsiteY10" fmla="*/ 6858000 h 6858000"/>
                <a:gd name="connsiteX11" fmla="*/ 40552 w 3458818"/>
                <a:gd name="connsiteY11" fmla="*/ 6858000 h 6858000"/>
                <a:gd name="connsiteX12" fmla="*/ 908842 w 3458818"/>
                <a:gd name="connsiteY12" fmla="*/ 5810650 h 6858000"/>
                <a:gd name="connsiteX13" fmla="*/ 1253842 w 3458818"/>
                <a:gd name="connsiteY13" fmla="*/ 5947500 h 6858000"/>
                <a:gd name="connsiteX14" fmla="*/ 1605742 w 3458818"/>
                <a:gd name="connsiteY14" fmla="*/ 5523150 h 6858000"/>
                <a:gd name="connsiteX15" fmla="*/ 2672942 w 3458818"/>
                <a:gd name="connsiteY15" fmla="*/ 4235150 h 6858000"/>
                <a:gd name="connsiteX16" fmla="*/ 3322692 w 3458818"/>
                <a:gd name="connsiteY16" fmla="*/ 3452000 h 6858000"/>
                <a:gd name="connsiteX17" fmla="*/ 2684442 w 3458818"/>
                <a:gd name="connsiteY17" fmla="*/ 2682650 h 6858000"/>
                <a:gd name="connsiteX18" fmla="*/ 1601142 w 3458818"/>
                <a:gd name="connsiteY18" fmla="*/ 1377400 h 6858000"/>
                <a:gd name="connsiteX19" fmla="*/ 1236592 w 3458818"/>
                <a:gd name="connsiteY19" fmla="*/ 938100 h 6858000"/>
                <a:gd name="connsiteX20" fmla="*/ 892742 w 3458818"/>
                <a:gd name="connsiteY20" fmla="*/ 107610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3458818" h="6858000">
                  <a:moveTo>
                    <a:pt x="0" y="0"/>
                  </a:moveTo>
                  <a:lnTo>
                    <a:pt x="1187255" y="0"/>
                  </a:lnTo>
                  <a:lnTo>
                    <a:pt x="1775942" y="746050"/>
                  </a:lnTo>
                  <a:cubicBezTo>
                    <a:pt x="1801242" y="738000"/>
                    <a:pt x="1826542" y="729950"/>
                    <a:pt x="1851842" y="721900"/>
                  </a:cubicBezTo>
                  <a:cubicBezTo>
                    <a:pt x="1925442" y="697750"/>
                    <a:pt x="1999042" y="674750"/>
                    <a:pt x="2073792" y="651750"/>
                  </a:cubicBezTo>
                  <a:lnTo>
                    <a:pt x="3458818" y="2405704"/>
                  </a:lnTo>
                  <a:lnTo>
                    <a:pt x="3458818" y="4499609"/>
                  </a:lnTo>
                  <a:lnTo>
                    <a:pt x="2091042" y="6235000"/>
                  </a:lnTo>
                  <a:cubicBezTo>
                    <a:pt x="2016292" y="6210851"/>
                    <a:pt x="1941542" y="6187851"/>
                    <a:pt x="1867942" y="6163700"/>
                  </a:cubicBezTo>
                  <a:cubicBezTo>
                    <a:pt x="1843792" y="6155650"/>
                    <a:pt x="1818492" y="6147601"/>
                    <a:pt x="1793192" y="6139550"/>
                  </a:cubicBezTo>
                  <a:lnTo>
                    <a:pt x="1226740" y="6858000"/>
                  </a:lnTo>
                  <a:lnTo>
                    <a:pt x="40552" y="6858000"/>
                  </a:lnTo>
                  <a:lnTo>
                    <a:pt x="908842" y="5810650"/>
                  </a:lnTo>
                  <a:cubicBezTo>
                    <a:pt x="1021542" y="5856650"/>
                    <a:pt x="1135392" y="5902650"/>
                    <a:pt x="1253842" y="5947500"/>
                  </a:cubicBezTo>
                  <a:lnTo>
                    <a:pt x="1605742" y="5523150"/>
                  </a:lnTo>
                  <a:lnTo>
                    <a:pt x="2672942" y="4235150"/>
                  </a:lnTo>
                  <a:lnTo>
                    <a:pt x="3322692" y="3452000"/>
                  </a:lnTo>
                  <a:lnTo>
                    <a:pt x="2684442" y="2682650"/>
                  </a:lnTo>
                  <a:lnTo>
                    <a:pt x="1601142" y="1377400"/>
                  </a:lnTo>
                  <a:lnTo>
                    <a:pt x="1236592" y="938100"/>
                  </a:lnTo>
                  <a:cubicBezTo>
                    <a:pt x="1119292" y="982950"/>
                    <a:pt x="1004292" y="1028950"/>
                    <a:pt x="892742" y="1076100"/>
                  </a:cubicBezTo>
                  <a:close/>
                </a:path>
              </a:pathLst>
            </a:custGeom>
            <a:solidFill>
              <a:schemeClr val="bg1"/>
            </a:solidFill>
            <a:ln w="11500" cap="flat">
              <a:noFill/>
              <a:prstDash val="solid"/>
              <a:miter/>
            </a:ln>
          </p:spPr>
          <p:txBody>
            <a:bodyPr wrap="square" rtlCol="0" anchor="ctr">
              <a:noAutofit/>
            </a:bodyPr>
            <a:lstStyle/>
            <a:p>
              <a:pPr lvl="0"/>
              <a:endParaRPr lang="fr-FR" dirty="0"/>
            </a:p>
          </p:txBody>
        </p:sp>
        <p:pic>
          <p:nvPicPr>
            <p:cNvPr id="76" name="Picture 2" descr="A picture containing person, outdoor, holding, player&#10;&#10;Description automatically generated">
              <a:extLst>
                <a:ext uri="{FF2B5EF4-FFF2-40B4-BE49-F238E27FC236}">
                  <a16:creationId xmlns:a16="http://schemas.microsoft.com/office/drawing/2014/main" id="{AADE9908-62E1-40CB-88F1-B8628EF92E6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5482357" y="1823546"/>
              <a:ext cx="1559793" cy="5034453"/>
            </a:xfrm>
            <a:prstGeom prst="rect">
              <a:avLst/>
            </a:prstGeom>
          </p:spPr>
        </p:pic>
      </p:grpSp>
      <p:sp>
        <p:nvSpPr>
          <p:cNvPr id="77" name="Freeform: Shape 67">
            <a:extLst>
              <a:ext uri="{FF2B5EF4-FFF2-40B4-BE49-F238E27FC236}">
                <a16:creationId xmlns:a16="http://schemas.microsoft.com/office/drawing/2014/main" id="{FE063130-8176-48F2-8C37-631117076879}"/>
              </a:ext>
            </a:extLst>
          </p:cNvPr>
          <p:cNvSpPr/>
          <p:nvPr userDrawn="1"/>
        </p:nvSpPr>
        <p:spPr>
          <a:xfrm rot="16200000" flipH="1">
            <a:off x="10193510" y="27093"/>
            <a:ext cx="2025583" cy="1971397"/>
          </a:xfrm>
          <a:custGeom>
            <a:avLst/>
            <a:gdLst>
              <a:gd name="connsiteX0" fmla="*/ 0 w 2025583"/>
              <a:gd name="connsiteY0" fmla="*/ 0 h 1971397"/>
              <a:gd name="connsiteX1" fmla="*/ 0 w 2025583"/>
              <a:gd name="connsiteY1" fmla="*/ 1971397 h 1971397"/>
              <a:gd name="connsiteX2" fmla="*/ 2025583 w 2025583"/>
              <a:gd name="connsiteY2" fmla="*/ 1971397 h 1971397"/>
              <a:gd name="connsiteX3" fmla="*/ 651750 w 2025583"/>
              <a:gd name="connsiteY3" fmla="*/ 886537 h 1971397"/>
              <a:gd name="connsiteX4" fmla="*/ 721900 w 2025583"/>
              <a:gd name="connsiteY4" fmla="*/ 664587 h 1971397"/>
              <a:gd name="connsiteX5" fmla="*/ 746050 w 2025583"/>
              <a:gd name="connsiteY5" fmla="*/ 588687 h 19713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25583" h="1971397">
                <a:moveTo>
                  <a:pt x="0" y="0"/>
                </a:moveTo>
                <a:lnTo>
                  <a:pt x="0" y="1971397"/>
                </a:lnTo>
                <a:lnTo>
                  <a:pt x="2025583" y="1971397"/>
                </a:lnTo>
                <a:lnTo>
                  <a:pt x="651750" y="886537"/>
                </a:lnTo>
                <a:cubicBezTo>
                  <a:pt x="674750" y="811787"/>
                  <a:pt x="697750" y="738187"/>
                  <a:pt x="721900" y="664587"/>
                </a:cubicBezTo>
                <a:cubicBezTo>
                  <a:pt x="729950" y="639287"/>
                  <a:pt x="738000" y="613987"/>
                  <a:pt x="746050" y="58868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78" name="Text Placeholder 37">
            <a:extLst>
              <a:ext uri="{FF2B5EF4-FFF2-40B4-BE49-F238E27FC236}">
                <a16:creationId xmlns:a16="http://schemas.microsoft.com/office/drawing/2014/main" id="{646BF720-4458-4B5C-941D-47F6E2EF0CD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61940" y="3474118"/>
            <a:ext cx="4379670" cy="1322810"/>
          </a:xfrm>
        </p:spPr>
        <p:txBody>
          <a:bodyPr anchor="t"/>
          <a:lstStyle>
            <a:lvl1pPr marL="0" indent="0">
              <a:lnSpc>
                <a:spcPct val="100000"/>
              </a:lnSpc>
              <a:buNone/>
              <a:defRPr sz="4000" cap="all" baseline="0">
                <a:solidFill>
                  <a:schemeClr val="bg1"/>
                </a:solidFill>
                <a:latin typeface="+mj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dirty="0" err="1"/>
              <a:t>Titre</a:t>
            </a:r>
            <a:br>
              <a:rPr lang="en-US" dirty="0"/>
            </a:br>
            <a:r>
              <a:rPr lang="en-US" dirty="0"/>
              <a:t>de </a:t>
            </a:r>
            <a:r>
              <a:rPr lang="en-US" dirty="0" err="1"/>
              <a:t>partie</a:t>
            </a:r>
            <a:endParaRPr lang="en-US" dirty="0"/>
          </a:p>
        </p:txBody>
      </p:sp>
      <p:sp>
        <p:nvSpPr>
          <p:cNvPr id="79" name="Text Placeholder 37">
            <a:extLst>
              <a:ext uri="{FF2B5EF4-FFF2-40B4-BE49-F238E27FC236}">
                <a16:creationId xmlns:a16="http://schemas.microsoft.com/office/drawing/2014/main" id="{E0040D43-7B35-4FC8-9C35-620E611EA3B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61940" y="2078857"/>
            <a:ext cx="4379670" cy="1450556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8000" cap="all" baseline="0">
                <a:solidFill>
                  <a:schemeClr val="accent2"/>
                </a:solidFill>
                <a:latin typeface="+mj-lt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dirty="0"/>
              <a:t>00.</a:t>
            </a:r>
          </a:p>
        </p:txBody>
      </p:sp>
      <p:sp>
        <p:nvSpPr>
          <p:cNvPr id="80" name="Freeform: Shape 70">
            <a:extLst>
              <a:ext uri="{FF2B5EF4-FFF2-40B4-BE49-F238E27FC236}">
                <a16:creationId xmlns:a16="http://schemas.microsoft.com/office/drawing/2014/main" id="{FFD0D7A6-05E2-4F30-98F4-F6702F934B09}"/>
              </a:ext>
            </a:extLst>
          </p:cNvPr>
          <p:cNvSpPr/>
          <p:nvPr userDrawn="1"/>
        </p:nvSpPr>
        <p:spPr>
          <a:xfrm rot="5400000" flipH="1" flipV="1">
            <a:off x="10237268" y="4903269"/>
            <a:ext cx="1977550" cy="1931912"/>
          </a:xfrm>
          <a:custGeom>
            <a:avLst/>
            <a:gdLst>
              <a:gd name="connsiteX0" fmla="*/ 1977550 w 1977550"/>
              <a:gd name="connsiteY0" fmla="*/ 1931912 h 1931912"/>
              <a:gd name="connsiteX1" fmla="*/ 0 w 1977550"/>
              <a:gd name="connsiteY1" fmla="*/ 1931912 h 1931912"/>
              <a:gd name="connsiteX2" fmla="*/ 0 w 1977550"/>
              <a:gd name="connsiteY2" fmla="*/ 0 h 1931912"/>
              <a:gd name="connsiteX3" fmla="*/ 718450 w 1977550"/>
              <a:gd name="connsiteY3" fmla="*/ 566452 h 1931912"/>
              <a:gd name="connsiteX4" fmla="*/ 694300 w 1977550"/>
              <a:gd name="connsiteY4" fmla="*/ 641202 h 1931912"/>
              <a:gd name="connsiteX5" fmla="*/ 623000 w 1977550"/>
              <a:gd name="connsiteY5" fmla="*/ 864302 h 1931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77550" h="1931912">
                <a:moveTo>
                  <a:pt x="1977550" y="1931912"/>
                </a:moveTo>
                <a:lnTo>
                  <a:pt x="0" y="1931912"/>
                </a:lnTo>
                <a:lnTo>
                  <a:pt x="0" y="0"/>
                </a:lnTo>
                <a:lnTo>
                  <a:pt x="718450" y="566452"/>
                </a:lnTo>
                <a:cubicBezTo>
                  <a:pt x="710399" y="591752"/>
                  <a:pt x="702350" y="617052"/>
                  <a:pt x="694300" y="641202"/>
                </a:cubicBezTo>
                <a:cubicBezTo>
                  <a:pt x="670149" y="714802"/>
                  <a:pt x="647149" y="789552"/>
                  <a:pt x="623000" y="86430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4" name="Slide Number Placeholder 73">
            <a:extLst>
              <a:ext uri="{FF2B5EF4-FFF2-40B4-BE49-F238E27FC236}">
                <a16:creationId xmlns:a16="http://schemas.microsoft.com/office/drawing/2014/main" id="{D5499153-49D8-4758-B9AD-5F9A7438C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352213" y="6021388"/>
            <a:ext cx="828261" cy="836612"/>
          </a:xfrm>
        </p:spPr>
        <p:txBody>
          <a:bodyPr/>
          <a:lstStyle/>
          <a:p>
            <a:pPr algn="ctr"/>
            <a:fld id="{B18B80E8-1390-4E9F-99A9-6F0B15BCFA2C}" type="slidenum">
              <a:rPr lang="fr-FR" smtClean="0"/>
              <a:pPr algn="ctr"/>
              <a:t>‹N°›</a:t>
            </a:fld>
            <a:endParaRPr lang="fr-FR" dirty="0"/>
          </a:p>
        </p:txBody>
      </p:sp>
      <p:pic>
        <p:nvPicPr>
          <p:cNvPr id="15" name="Graphique 14">
            <a:extLst>
              <a:ext uri="{FF2B5EF4-FFF2-40B4-BE49-F238E27FC236}">
                <a16:creationId xmlns:a16="http://schemas.microsoft.com/office/drawing/2014/main" id="{8E80E096-34ED-4042-8058-26862BFCE56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507450" y="215574"/>
            <a:ext cx="383259" cy="594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616030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B0BBA3D2-0325-4C71-B6DB-67A3CDA1F877}"/>
              </a:ext>
            </a:extLst>
          </p:cNvPr>
          <p:cNvSpPr/>
          <p:nvPr userDrawn="1"/>
        </p:nvSpPr>
        <p:spPr>
          <a:xfrm>
            <a:off x="2" y="0"/>
            <a:ext cx="6651954" cy="6858000"/>
          </a:xfrm>
          <a:custGeom>
            <a:avLst/>
            <a:gdLst>
              <a:gd name="connsiteX0" fmla="*/ 0 w 6651954"/>
              <a:gd name="connsiteY0" fmla="*/ 0 h 6858000"/>
              <a:gd name="connsiteX1" fmla="*/ 3329262 w 6651954"/>
              <a:gd name="connsiteY1" fmla="*/ 0 h 6858000"/>
              <a:gd name="connsiteX2" fmla="*/ 4222004 w 6651954"/>
              <a:gd name="connsiteY2" fmla="*/ 1076100 h 6858000"/>
              <a:gd name="connsiteX3" fmla="*/ 4565854 w 6651954"/>
              <a:gd name="connsiteY3" fmla="*/ 938100 h 6858000"/>
              <a:gd name="connsiteX4" fmla="*/ 4930404 w 6651954"/>
              <a:gd name="connsiteY4" fmla="*/ 1377400 h 6858000"/>
              <a:gd name="connsiteX5" fmla="*/ 6013704 w 6651954"/>
              <a:gd name="connsiteY5" fmla="*/ 2682650 h 6858000"/>
              <a:gd name="connsiteX6" fmla="*/ 6651954 w 6651954"/>
              <a:gd name="connsiteY6" fmla="*/ 3452000 h 6858000"/>
              <a:gd name="connsiteX7" fmla="*/ 6002204 w 6651954"/>
              <a:gd name="connsiteY7" fmla="*/ 4235150 h 6858000"/>
              <a:gd name="connsiteX8" fmla="*/ 4935004 w 6651954"/>
              <a:gd name="connsiteY8" fmla="*/ 5523150 h 6858000"/>
              <a:gd name="connsiteX9" fmla="*/ 4583104 w 6651954"/>
              <a:gd name="connsiteY9" fmla="*/ 5947500 h 6858000"/>
              <a:gd name="connsiteX10" fmla="*/ 4238104 w 6651954"/>
              <a:gd name="connsiteY10" fmla="*/ 5810650 h 6858000"/>
              <a:gd name="connsiteX11" fmla="*/ 3369814 w 6651954"/>
              <a:gd name="connsiteY11" fmla="*/ 6858000 h 6858000"/>
              <a:gd name="connsiteX12" fmla="*/ 0 w 6651954"/>
              <a:gd name="connsiteY1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651954" h="6858000">
                <a:moveTo>
                  <a:pt x="0" y="0"/>
                </a:moveTo>
                <a:lnTo>
                  <a:pt x="3329262" y="0"/>
                </a:lnTo>
                <a:lnTo>
                  <a:pt x="4222004" y="1076100"/>
                </a:lnTo>
                <a:cubicBezTo>
                  <a:pt x="4333554" y="1028950"/>
                  <a:pt x="4448554" y="982950"/>
                  <a:pt x="4565854" y="938100"/>
                </a:cubicBezTo>
                <a:lnTo>
                  <a:pt x="4930404" y="1377400"/>
                </a:lnTo>
                <a:lnTo>
                  <a:pt x="6013704" y="2682650"/>
                </a:lnTo>
                <a:lnTo>
                  <a:pt x="6651954" y="3452000"/>
                </a:lnTo>
                <a:lnTo>
                  <a:pt x="6002204" y="4235150"/>
                </a:lnTo>
                <a:lnTo>
                  <a:pt x="4935004" y="5523150"/>
                </a:lnTo>
                <a:lnTo>
                  <a:pt x="4583104" y="5947500"/>
                </a:lnTo>
                <a:cubicBezTo>
                  <a:pt x="4464654" y="5902650"/>
                  <a:pt x="4350804" y="5856650"/>
                  <a:pt x="4238104" y="5810650"/>
                </a:cubicBezTo>
                <a:lnTo>
                  <a:pt x="3369814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fr-FR"/>
          </a:p>
        </p:txBody>
      </p:sp>
      <p:sp>
        <p:nvSpPr>
          <p:cNvPr id="7" name="Freeform: Shape 42">
            <a:extLst>
              <a:ext uri="{FF2B5EF4-FFF2-40B4-BE49-F238E27FC236}">
                <a16:creationId xmlns:a16="http://schemas.microsoft.com/office/drawing/2014/main" id="{029A5463-44D5-4517-8832-D6C024B3E1D5}"/>
              </a:ext>
            </a:extLst>
          </p:cNvPr>
          <p:cNvSpPr/>
          <p:nvPr userDrawn="1"/>
        </p:nvSpPr>
        <p:spPr>
          <a:xfrm>
            <a:off x="6366719" y="0"/>
            <a:ext cx="5141770" cy="6858000"/>
          </a:xfrm>
          <a:custGeom>
            <a:avLst/>
            <a:gdLst>
              <a:gd name="connsiteX0" fmla="*/ 0 w 5141770"/>
              <a:gd name="connsiteY0" fmla="*/ 0 h 6858000"/>
              <a:gd name="connsiteX1" fmla="*/ 1303484 w 5141770"/>
              <a:gd name="connsiteY1" fmla="*/ 0 h 6858000"/>
              <a:gd name="connsiteX2" fmla="*/ 2760120 w 5141770"/>
              <a:gd name="connsiteY2" fmla="*/ 1455600 h 6858000"/>
              <a:gd name="connsiteX3" fmla="*/ 2892370 w 5141770"/>
              <a:gd name="connsiteY3" fmla="*/ 1385450 h 6858000"/>
              <a:gd name="connsiteX4" fmla="*/ 3014270 w 5141770"/>
              <a:gd name="connsiteY4" fmla="*/ 1324500 h 6858000"/>
              <a:gd name="connsiteX5" fmla="*/ 3161470 w 5141770"/>
              <a:gd name="connsiteY5" fmla="*/ 1471700 h 6858000"/>
              <a:gd name="connsiteX6" fmla="*/ 5141770 w 5141770"/>
              <a:gd name="connsiteY6" fmla="*/ 3452000 h 6858000"/>
              <a:gd name="connsiteX7" fmla="*/ 3167220 w 5141770"/>
              <a:gd name="connsiteY7" fmla="*/ 5427700 h 6858000"/>
              <a:gd name="connsiteX8" fmla="*/ 3047620 w 5141770"/>
              <a:gd name="connsiteY8" fmla="*/ 5572600 h 6858000"/>
              <a:gd name="connsiteX9" fmla="*/ 3031520 w 5141770"/>
              <a:gd name="connsiteY9" fmla="*/ 5564550 h 6858000"/>
              <a:gd name="connsiteX10" fmla="*/ 2907320 w 5141770"/>
              <a:gd name="connsiteY10" fmla="*/ 5502450 h 6858000"/>
              <a:gd name="connsiteX11" fmla="*/ 2777370 w 5141770"/>
              <a:gd name="connsiteY11" fmla="*/ 5433450 h 6858000"/>
              <a:gd name="connsiteX12" fmla="*/ 1353857 w 5141770"/>
              <a:gd name="connsiteY12" fmla="*/ 6858000 h 6858000"/>
              <a:gd name="connsiteX13" fmla="*/ 52810 w 5141770"/>
              <a:gd name="connsiteY13" fmla="*/ 6858000 h 6858000"/>
              <a:gd name="connsiteX14" fmla="*/ 1307671 w 5141770"/>
              <a:gd name="connsiteY14" fmla="*/ 5651950 h 6858000"/>
              <a:gd name="connsiteX15" fmla="*/ 2029870 w 5141770"/>
              <a:gd name="connsiteY15" fmla="*/ 4957350 h 6858000"/>
              <a:gd name="connsiteX16" fmla="*/ 2274820 w 5141770"/>
              <a:gd name="connsiteY16" fmla="*/ 5132150 h 6858000"/>
              <a:gd name="connsiteX17" fmla="*/ 2307020 w 5141770"/>
              <a:gd name="connsiteY17" fmla="*/ 5152850 h 6858000"/>
              <a:gd name="connsiteX18" fmla="*/ 3743370 w 5141770"/>
              <a:gd name="connsiteY18" fmla="*/ 3769400 h 6858000"/>
              <a:gd name="connsiteX19" fmla="*/ 4074570 w 5141770"/>
              <a:gd name="connsiteY19" fmla="*/ 3450850 h 6858000"/>
              <a:gd name="connsiteX20" fmla="*/ 3742220 w 5141770"/>
              <a:gd name="connsiteY20" fmla="*/ 3132300 h 6858000"/>
              <a:gd name="connsiteX21" fmla="*/ 2290920 w 5141770"/>
              <a:gd name="connsiteY21" fmla="*/ 1737350 h 6858000"/>
              <a:gd name="connsiteX22" fmla="*/ 2259870 w 5141770"/>
              <a:gd name="connsiteY22" fmla="*/ 1758050 h 6858000"/>
              <a:gd name="connsiteX23" fmla="*/ 2014920 w 5141770"/>
              <a:gd name="connsiteY23" fmla="*/ 1935150 h 6858000"/>
              <a:gd name="connsiteX24" fmla="*/ 1303071 w 5141770"/>
              <a:gd name="connsiteY24" fmla="*/ 12520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5141770" h="6858000">
                <a:moveTo>
                  <a:pt x="0" y="0"/>
                </a:moveTo>
                <a:lnTo>
                  <a:pt x="1303484" y="0"/>
                </a:lnTo>
                <a:lnTo>
                  <a:pt x="2760120" y="1455600"/>
                </a:lnTo>
                <a:cubicBezTo>
                  <a:pt x="2803820" y="1432600"/>
                  <a:pt x="2847520" y="1408450"/>
                  <a:pt x="2892370" y="1385450"/>
                </a:cubicBezTo>
                <a:cubicBezTo>
                  <a:pt x="2932620" y="1364750"/>
                  <a:pt x="2972870" y="1345200"/>
                  <a:pt x="3014270" y="1324500"/>
                </a:cubicBezTo>
                <a:lnTo>
                  <a:pt x="3161470" y="1471700"/>
                </a:lnTo>
                <a:lnTo>
                  <a:pt x="5141770" y="3452000"/>
                </a:lnTo>
                <a:lnTo>
                  <a:pt x="3167220" y="5427700"/>
                </a:lnTo>
                <a:lnTo>
                  <a:pt x="3047620" y="5572600"/>
                </a:lnTo>
                <a:cubicBezTo>
                  <a:pt x="3043020" y="5570300"/>
                  <a:pt x="3037270" y="5566850"/>
                  <a:pt x="3031520" y="5564550"/>
                </a:cubicBezTo>
                <a:cubicBezTo>
                  <a:pt x="2988970" y="5543850"/>
                  <a:pt x="2947570" y="5523150"/>
                  <a:pt x="2907320" y="5502450"/>
                </a:cubicBezTo>
                <a:cubicBezTo>
                  <a:pt x="2863620" y="5479450"/>
                  <a:pt x="2819920" y="5456450"/>
                  <a:pt x="2777370" y="5433450"/>
                </a:cubicBezTo>
                <a:lnTo>
                  <a:pt x="1353857" y="6858000"/>
                </a:lnTo>
                <a:lnTo>
                  <a:pt x="52810" y="6858000"/>
                </a:lnTo>
                <a:lnTo>
                  <a:pt x="1307671" y="5651950"/>
                </a:lnTo>
                <a:lnTo>
                  <a:pt x="2029870" y="4957350"/>
                </a:lnTo>
                <a:cubicBezTo>
                  <a:pt x="2106920" y="5016000"/>
                  <a:pt x="2188570" y="5074650"/>
                  <a:pt x="2274820" y="5132150"/>
                </a:cubicBezTo>
                <a:cubicBezTo>
                  <a:pt x="2286320" y="5139050"/>
                  <a:pt x="2296670" y="5145950"/>
                  <a:pt x="2307020" y="5152850"/>
                </a:cubicBezTo>
                <a:lnTo>
                  <a:pt x="3743370" y="3769400"/>
                </a:lnTo>
                <a:lnTo>
                  <a:pt x="4074570" y="3450850"/>
                </a:lnTo>
                <a:lnTo>
                  <a:pt x="3742220" y="3132300"/>
                </a:lnTo>
                <a:lnTo>
                  <a:pt x="2290920" y="1737350"/>
                </a:lnTo>
                <a:cubicBezTo>
                  <a:pt x="2280570" y="1744250"/>
                  <a:pt x="2270220" y="1751150"/>
                  <a:pt x="2259870" y="1758050"/>
                </a:cubicBezTo>
                <a:cubicBezTo>
                  <a:pt x="2173620" y="1816700"/>
                  <a:pt x="2091970" y="1875350"/>
                  <a:pt x="2014920" y="1935150"/>
                </a:cubicBezTo>
                <a:lnTo>
                  <a:pt x="1303071" y="125205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1500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8" name="Forme libre : forme 34">
            <a:extLst>
              <a:ext uri="{FF2B5EF4-FFF2-40B4-BE49-F238E27FC236}">
                <a16:creationId xmlns:a16="http://schemas.microsoft.com/office/drawing/2014/main" id="{7E7B007D-E5B4-4A78-9995-88ADE7A13D00}"/>
              </a:ext>
            </a:extLst>
          </p:cNvPr>
          <p:cNvSpPr/>
          <p:nvPr userDrawn="1"/>
        </p:nvSpPr>
        <p:spPr>
          <a:xfrm>
            <a:off x="9033348" y="0"/>
            <a:ext cx="3158653" cy="6858000"/>
          </a:xfrm>
          <a:custGeom>
            <a:avLst/>
            <a:gdLst>
              <a:gd name="connsiteX0" fmla="*/ 3158653 w 3158653"/>
              <a:gd name="connsiteY0" fmla="*/ 3649718 h 6858000"/>
              <a:gd name="connsiteX1" fmla="*/ 3158653 w 3158653"/>
              <a:gd name="connsiteY1" fmla="*/ 4880449 h 6858000"/>
              <a:gd name="connsiteX2" fmla="*/ 2091042 w 3158653"/>
              <a:gd name="connsiteY2" fmla="*/ 6235000 h 6858000"/>
              <a:gd name="connsiteX3" fmla="*/ 1867942 w 3158653"/>
              <a:gd name="connsiteY3" fmla="*/ 6163700 h 6858000"/>
              <a:gd name="connsiteX4" fmla="*/ 1793192 w 3158653"/>
              <a:gd name="connsiteY4" fmla="*/ 6139550 h 6858000"/>
              <a:gd name="connsiteX5" fmla="*/ 1226740 w 3158653"/>
              <a:gd name="connsiteY5" fmla="*/ 6858000 h 6858000"/>
              <a:gd name="connsiteX6" fmla="*/ 40552 w 3158653"/>
              <a:gd name="connsiteY6" fmla="*/ 6858000 h 6858000"/>
              <a:gd name="connsiteX7" fmla="*/ 908842 w 3158653"/>
              <a:gd name="connsiteY7" fmla="*/ 5810650 h 6858000"/>
              <a:gd name="connsiteX8" fmla="*/ 1253842 w 3158653"/>
              <a:gd name="connsiteY8" fmla="*/ 5947500 h 6858000"/>
              <a:gd name="connsiteX9" fmla="*/ 1605742 w 3158653"/>
              <a:gd name="connsiteY9" fmla="*/ 5523150 h 6858000"/>
              <a:gd name="connsiteX10" fmla="*/ 2672942 w 3158653"/>
              <a:gd name="connsiteY10" fmla="*/ 4235150 h 6858000"/>
              <a:gd name="connsiteX11" fmla="*/ 0 w 3158653"/>
              <a:gd name="connsiteY11" fmla="*/ 0 h 6858000"/>
              <a:gd name="connsiteX12" fmla="*/ 1187255 w 3158653"/>
              <a:gd name="connsiteY12" fmla="*/ 0 h 6858000"/>
              <a:gd name="connsiteX13" fmla="*/ 1775942 w 3158653"/>
              <a:gd name="connsiteY13" fmla="*/ 746050 h 6858000"/>
              <a:gd name="connsiteX14" fmla="*/ 1851842 w 3158653"/>
              <a:gd name="connsiteY14" fmla="*/ 721900 h 6858000"/>
              <a:gd name="connsiteX15" fmla="*/ 2073792 w 3158653"/>
              <a:gd name="connsiteY15" fmla="*/ 651750 h 6858000"/>
              <a:gd name="connsiteX16" fmla="*/ 3158653 w 3158653"/>
              <a:gd name="connsiteY16" fmla="*/ 2025584 h 6858000"/>
              <a:gd name="connsiteX17" fmla="*/ 3158653 w 3158653"/>
              <a:gd name="connsiteY17" fmla="*/ 3254267 h 6858000"/>
              <a:gd name="connsiteX18" fmla="*/ 2684442 w 3158653"/>
              <a:gd name="connsiteY18" fmla="*/ 2682650 h 6858000"/>
              <a:gd name="connsiteX19" fmla="*/ 1601142 w 3158653"/>
              <a:gd name="connsiteY19" fmla="*/ 1377400 h 6858000"/>
              <a:gd name="connsiteX20" fmla="*/ 1236592 w 3158653"/>
              <a:gd name="connsiteY20" fmla="*/ 938100 h 6858000"/>
              <a:gd name="connsiteX21" fmla="*/ 892742 w 3158653"/>
              <a:gd name="connsiteY21" fmla="*/ 10761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3158653" h="6858000">
                <a:moveTo>
                  <a:pt x="3158653" y="3649718"/>
                </a:moveTo>
                <a:lnTo>
                  <a:pt x="3158653" y="4880449"/>
                </a:lnTo>
                <a:lnTo>
                  <a:pt x="2091042" y="6235000"/>
                </a:lnTo>
                <a:cubicBezTo>
                  <a:pt x="2016292" y="6210851"/>
                  <a:pt x="1941542" y="6187851"/>
                  <a:pt x="1867942" y="6163700"/>
                </a:cubicBezTo>
                <a:cubicBezTo>
                  <a:pt x="1843792" y="6155650"/>
                  <a:pt x="1818492" y="6147601"/>
                  <a:pt x="1793192" y="6139550"/>
                </a:cubicBezTo>
                <a:lnTo>
                  <a:pt x="1226740" y="6858000"/>
                </a:lnTo>
                <a:lnTo>
                  <a:pt x="40552" y="6858000"/>
                </a:lnTo>
                <a:lnTo>
                  <a:pt x="908842" y="5810650"/>
                </a:lnTo>
                <a:cubicBezTo>
                  <a:pt x="1021542" y="5856650"/>
                  <a:pt x="1135392" y="5902650"/>
                  <a:pt x="1253842" y="5947500"/>
                </a:cubicBezTo>
                <a:lnTo>
                  <a:pt x="1605742" y="5523150"/>
                </a:lnTo>
                <a:lnTo>
                  <a:pt x="2672942" y="4235150"/>
                </a:lnTo>
                <a:close/>
                <a:moveTo>
                  <a:pt x="0" y="0"/>
                </a:moveTo>
                <a:lnTo>
                  <a:pt x="1187255" y="0"/>
                </a:lnTo>
                <a:lnTo>
                  <a:pt x="1775942" y="746050"/>
                </a:lnTo>
                <a:cubicBezTo>
                  <a:pt x="1801242" y="738000"/>
                  <a:pt x="1826542" y="729950"/>
                  <a:pt x="1851842" y="721900"/>
                </a:cubicBezTo>
                <a:cubicBezTo>
                  <a:pt x="1925442" y="697750"/>
                  <a:pt x="1999042" y="674750"/>
                  <a:pt x="2073792" y="651750"/>
                </a:cubicBezTo>
                <a:lnTo>
                  <a:pt x="3158653" y="2025584"/>
                </a:lnTo>
                <a:lnTo>
                  <a:pt x="3158653" y="3254267"/>
                </a:lnTo>
                <a:lnTo>
                  <a:pt x="2684442" y="2682650"/>
                </a:lnTo>
                <a:lnTo>
                  <a:pt x="1601142" y="1377400"/>
                </a:lnTo>
                <a:lnTo>
                  <a:pt x="1236592" y="938100"/>
                </a:lnTo>
                <a:cubicBezTo>
                  <a:pt x="1119292" y="982950"/>
                  <a:pt x="1004292" y="1028950"/>
                  <a:pt x="892742" y="1076100"/>
                </a:cubicBezTo>
                <a:close/>
              </a:path>
            </a:pathLst>
          </a:custGeom>
          <a:solidFill>
            <a:srgbClr val="002A61"/>
          </a:solidFill>
          <a:ln w="1150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/>
            <a:endParaRPr lang="fr-FR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0788D21-5CB6-440E-98A8-E234B9120FC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</a:t>
            </a:r>
          </a:p>
        </p:txBody>
      </p:sp>
      <p:sp>
        <p:nvSpPr>
          <p:cNvPr id="63" name="Text Placeholder 37">
            <a:extLst>
              <a:ext uri="{FF2B5EF4-FFF2-40B4-BE49-F238E27FC236}">
                <a16:creationId xmlns:a16="http://schemas.microsoft.com/office/drawing/2014/main" id="{F08680F0-4CBC-488F-9706-D49FA766B5C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65760" y="2232561"/>
            <a:ext cx="3513409" cy="621666"/>
          </a:xfrm>
          <a:noFill/>
        </p:spPr>
        <p:txBody>
          <a:bodyPr wrap="square" lIns="0" tIns="0" rIns="0" bIns="0" rtlCol="0" anchor="b">
            <a:noAutofit/>
          </a:bodyPr>
          <a:lstStyle>
            <a:lvl1pPr marL="0" indent="0">
              <a:lnSpc>
                <a:spcPct val="100000"/>
              </a:lnSpc>
              <a:buNone/>
              <a:defRPr lang="en-US" sz="1800" cap="all" baseline="0" dirty="0">
                <a:solidFill>
                  <a:schemeClr val="accent1"/>
                </a:solidFill>
                <a:latin typeface="Exo BOLD" pitchFamily="2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r>
              <a:rPr lang="fr-FR" dirty="0"/>
              <a:t>Sous-titre </a:t>
            </a:r>
            <a:br>
              <a:rPr lang="fr-FR" dirty="0"/>
            </a:br>
            <a:r>
              <a:rPr lang="fr-FR" dirty="0"/>
              <a:t>sur une ou deux lignes</a:t>
            </a:r>
            <a:endParaRPr lang="en-US" dirty="0"/>
          </a:p>
        </p:txBody>
      </p:sp>
      <p:sp>
        <p:nvSpPr>
          <p:cNvPr id="65" name="Text Placeholder 37">
            <a:extLst>
              <a:ext uri="{FF2B5EF4-FFF2-40B4-BE49-F238E27FC236}">
                <a16:creationId xmlns:a16="http://schemas.microsoft.com/office/drawing/2014/main" id="{157B6A65-148A-4473-9899-4302FE04865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531602" y="2232561"/>
            <a:ext cx="3513409" cy="621666"/>
          </a:xfrm>
          <a:noFill/>
        </p:spPr>
        <p:txBody>
          <a:bodyPr wrap="square" lIns="0" tIns="0" rIns="0" bIns="0" rtlCol="0" anchor="b">
            <a:noAutofit/>
          </a:bodyPr>
          <a:lstStyle>
            <a:lvl1pPr marL="0" indent="0">
              <a:lnSpc>
                <a:spcPct val="100000"/>
              </a:lnSpc>
              <a:buNone/>
              <a:defRPr lang="en-US" sz="1800" cap="all" baseline="0" dirty="0">
                <a:solidFill>
                  <a:schemeClr val="accent1"/>
                </a:solidFill>
                <a:latin typeface="Exo BOLD" pitchFamily="2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r>
              <a:rPr lang="fr-FR" dirty="0"/>
              <a:t>Sous-titre </a:t>
            </a:r>
            <a:br>
              <a:rPr lang="fr-FR" dirty="0"/>
            </a:br>
            <a:r>
              <a:rPr lang="fr-FR" dirty="0"/>
              <a:t>sur une ou deux lignes</a:t>
            </a:r>
            <a:endParaRPr lang="en-US" dirty="0"/>
          </a:p>
        </p:txBody>
      </p:sp>
      <p:sp>
        <p:nvSpPr>
          <p:cNvPr id="66" name="Text Placeholder 5">
            <a:extLst>
              <a:ext uri="{FF2B5EF4-FFF2-40B4-BE49-F238E27FC236}">
                <a16:creationId xmlns:a16="http://schemas.microsoft.com/office/drawing/2014/main" id="{56E57C79-CC6F-4217-8300-54C9D35D69D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58284" y="2965859"/>
            <a:ext cx="3520885" cy="3055528"/>
          </a:xfrm>
        </p:spPr>
        <p:txBody>
          <a:bodyPr/>
          <a:lstStyle>
            <a:lvl1pPr marL="0" indent="0">
              <a:buNone/>
              <a:defRPr sz="105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dirty="0"/>
              <a:t>Contenu</a:t>
            </a:r>
          </a:p>
        </p:txBody>
      </p:sp>
      <p:sp>
        <p:nvSpPr>
          <p:cNvPr id="67" name="Text Placeholder 5">
            <a:extLst>
              <a:ext uri="{FF2B5EF4-FFF2-40B4-BE49-F238E27FC236}">
                <a16:creationId xmlns:a16="http://schemas.microsoft.com/office/drawing/2014/main" id="{C314ABC5-D6A3-4872-9A92-3168232AC0E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31602" y="2965859"/>
            <a:ext cx="3520885" cy="3055528"/>
          </a:xfrm>
        </p:spPr>
        <p:txBody>
          <a:bodyPr/>
          <a:lstStyle>
            <a:lvl1pPr marL="0" indent="0">
              <a:buNone/>
              <a:defRPr sz="105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dirty="0"/>
              <a:t>Contenu</a:t>
            </a:r>
          </a:p>
        </p:txBody>
      </p:sp>
      <p:sp>
        <p:nvSpPr>
          <p:cNvPr id="68" name="Slide Number Placeholder 67">
            <a:extLst>
              <a:ext uri="{FF2B5EF4-FFF2-40B4-BE49-F238E27FC236}">
                <a16:creationId xmlns:a16="http://schemas.microsoft.com/office/drawing/2014/main" id="{0542E75D-2202-4A01-A025-D7F3C5465D59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algn="ctr"/>
            <a:fld id="{B18B80E8-1390-4E9F-99A9-6F0B15BCFA2C}" type="slidenum">
              <a:rPr lang="fr-FR" smtClean="0"/>
              <a:pPr algn="ctr"/>
              <a:t>‹N°›</a:t>
            </a:fld>
            <a:endParaRPr lang="fr-FR" dirty="0"/>
          </a:p>
        </p:txBody>
      </p:sp>
      <p:pic>
        <p:nvPicPr>
          <p:cNvPr id="3" name="Graphique 2">
            <a:extLst>
              <a:ext uri="{FF2B5EF4-FFF2-40B4-BE49-F238E27FC236}">
                <a16:creationId xmlns:a16="http://schemas.microsoft.com/office/drawing/2014/main" id="{8AB4E21B-00EC-4F3E-BFEC-A55AB50AF3B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507450" y="215574"/>
            <a:ext cx="383259" cy="594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93095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EDB346CA-C844-47F9-AB70-F7A6EB7278AE}"/>
              </a:ext>
            </a:extLst>
          </p:cNvPr>
          <p:cNvSpPr/>
          <p:nvPr userDrawn="1"/>
        </p:nvSpPr>
        <p:spPr>
          <a:xfrm>
            <a:off x="2" y="0"/>
            <a:ext cx="6651954" cy="6858000"/>
          </a:xfrm>
          <a:custGeom>
            <a:avLst/>
            <a:gdLst>
              <a:gd name="connsiteX0" fmla="*/ 0 w 6651954"/>
              <a:gd name="connsiteY0" fmla="*/ 0 h 6858000"/>
              <a:gd name="connsiteX1" fmla="*/ 3329262 w 6651954"/>
              <a:gd name="connsiteY1" fmla="*/ 0 h 6858000"/>
              <a:gd name="connsiteX2" fmla="*/ 4222004 w 6651954"/>
              <a:gd name="connsiteY2" fmla="*/ 1076100 h 6858000"/>
              <a:gd name="connsiteX3" fmla="*/ 4565854 w 6651954"/>
              <a:gd name="connsiteY3" fmla="*/ 938100 h 6858000"/>
              <a:gd name="connsiteX4" fmla="*/ 4930404 w 6651954"/>
              <a:gd name="connsiteY4" fmla="*/ 1377400 h 6858000"/>
              <a:gd name="connsiteX5" fmla="*/ 6013704 w 6651954"/>
              <a:gd name="connsiteY5" fmla="*/ 2682650 h 6858000"/>
              <a:gd name="connsiteX6" fmla="*/ 6651954 w 6651954"/>
              <a:gd name="connsiteY6" fmla="*/ 3452000 h 6858000"/>
              <a:gd name="connsiteX7" fmla="*/ 6002204 w 6651954"/>
              <a:gd name="connsiteY7" fmla="*/ 4235150 h 6858000"/>
              <a:gd name="connsiteX8" fmla="*/ 4935004 w 6651954"/>
              <a:gd name="connsiteY8" fmla="*/ 5523150 h 6858000"/>
              <a:gd name="connsiteX9" fmla="*/ 4583104 w 6651954"/>
              <a:gd name="connsiteY9" fmla="*/ 5947500 h 6858000"/>
              <a:gd name="connsiteX10" fmla="*/ 4238104 w 6651954"/>
              <a:gd name="connsiteY10" fmla="*/ 5810650 h 6858000"/>
              <a:gd name="connsiteX11" fmla="*/ 3369814 w 6651954"/>
              <a:gd name="connsiteY11" fmla="*/ 6858000 h 6858000"/>
              <a:gd name="connsiteX12" fmla="*/ 0 w 6651954"/>
              <a:gd name="connsiteY1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651954" h="6858000">
                <a:moveTo>
                  <a:pt x="0" y="0"/>
                </a:moveTo>
                <a:lnTo>
                  <a:pt x="3329262" y="0"/>
                </a:lnTo>
                <a:lnTo>
                  <a:pt x="4222004" y="1076100"/>
                </a:lnTo>
                <a:cubicBezTo>
                  <a:pt x="4333554" y="1028950"/>
                  <a:pt x="4448554" y="982950"/>
                  <a:pt x="4565854" y="938100"/>
                </a:cubicBezTo>
                <a:lnTo>
                  <a:pt x="4930404" y="1377400"/>
                </a:lnTo>
                <a:lnTo>
                  <a:pt x="6013704" y="2682650"/>
                </a:lnTo>
                <a:lnTo>
                  <a:pt x="6651954" y="3452000"/>
                </a:lnTo>
                <a:lnTo>
                  <a:pt x="6002204" y="4235150"/>
                </a:lnTo>
                <a:lnTo>
                  <a:pt x="4935004" y="5523150"/>
                </a:lnTo>
                <a:lnTo>
                  <a:pt x="4583104" y="5947500"/>
                </a:lnTo>
                <a:cubicBezTo>
                  <a:pt x="4464654" y="5902650"/>
                  <a:pt x="4350804" y="5856650"/>
                  <a:pt x="4238104" y="5810650"/>
                </a:cubicBezTo>
                <a:lnTo>
                  <a:pt x="3369814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fr-FR"/>
          </a:p>
        </p:txBody>
      </p:sp>
      <p:sp>
        <p:nvSpPr>
          <p:cNvPr id="7" name="Freeform: Shape 42">
            <a:extLst>
              <a:ext uri="{FF2B5EF4-FFF2-40B4-BE49-F238E27FC236}">
                <a16:creationId xmlns:a16="http://schemas.microsoft.com/office/drawing/2014/main" id="{5F2BA544-E4B9-411C-84D4-F3D03FF2E0DC}"/>
              </a:ext>
            </a:extLst>
          </p:cNvPr>
          <p:cNvSpPr/>
          <p:nvPr userDrawn="1"/>
        </p:nvSpPr>
        <p:spPr>
          <a:xfrm>
            <a:off x="6366719" y="0"/>
            <a:ext cx="5141770" cy="6858000"/>
          </a:xfrm>
          <a:custGeom>
            <a:avLst/>
            <a:gdLst>
              <a:gd name="connsiteX0" fmla="*/ 0 w 5141770"/>
              <a:gd name="connsiteY0" fmla="*/ 0 h 6858000"/>
              <a:gd name="connsiteX1" fmla="*/ 1303484 w 5141770"/>
              <a:gd name="connsiteY1" fmla="*/ 0 h 6858000"/>
              <a:gd name="connsiteX2" fmla="*/ 2760120 w 5141770"/>
              <a:gd name="connsiteY2" fmla="*/ 1455600 h 6858000"/>
              <a:gd name="connsiteX3" fmla="*/ 2892370 w 5141770"/>
              <a:gd name="connsiteY3" fmla="*/ 1385450 h 6858000"/>
              <a:gd name="connsiteX4" fmla="*/ 3014270 w 5141770"/>
              <a:gd name="connsiteY4" fmla="*/ 1324500 h 6858000"/>
              <a:gd name="connsiteX5" fmla="*/ 3161470 w 5141770"/>
              <a:gd name="connsiteY5" fmla="*/ 1471700 h 6858000"/>
              <a:gd name="connsiteX6" fmla="*/ 5141770 w 5141770"/>
              <a:gd name="connsiteY6" fmla="*/ 3452000 h 6858000"/>
              <a:gd name="connsiteX7" fmla="*/ 3167220 w 5141770"/>
              <a:gd name="connsiteY7" fmla="*/ 5427700 h 6858000"/>
              <a:gd name="connsiteX8" fmla="*/ 3047620 w 5141770"/>
              <a:gd name="connsiteY8" fmla="*/ 5572600 h 6858000"/>
              <a:gd name="connsiteX9" fmla="*/ 3031520 w 5141770"/>
              <a:gd name="connsiteY9" fmla="*/ 5564550 h 6858000"/>
              <a:gd name="connsiteX10" fmla="*/ 2907320 w 5141770"/>
              <a:gd name="connsiteY10" fmla="*/ 5502450 h 6858000"/>
              <a:gd name="connsiteX11" fmla="*/ 2777370 w 5141770"/>
              <a:gd name="connsiteY11" fmla="*/ 5433450 h 6858000"/>
              <a:gd name="connsiteX12" fmla="*/ 1353857 w 5141770"/>
              <a:gd name="connsiteY12" fmla="*/ 6858000 h 6858000"/>
              <a:gd name="connsiteX13" fmla="*/ 52810 w 5141770"/>
              <a:gd name="connsiteY13" fmla="*/ 6858000 h 6858000"/>
              <a:gd name="connsiteX14" fmla="*/ 1307671 w 5141770"/>
              <a:gd name="connsiteY14" fmla="*/ 5651950 h 6858000"/>
              <a:gd name="connsiteX15" fmla="*/ 2029870 w 5141770"/>
              <a:gd name="connsiteY15" fmla="*/ 4957350 h 6858000"/>
              <a:gd name="connsiteX16" fmla="*/ 2274820 w 5141770"/>
              <a:gd name="connsiteY16" fmla="*/ 5132150 h 6858000"/>
              <a:gd name="connsiteX17" fmla="*/ 2307020 w 5141770"/>
              <a:gd name="connsiteY17" fmla="*/ 5152850 h 6858000"/>
              <a:gd name="connsiteX18" fmla="*/ 3743370 w 5141770"/>
              <a:gd name="connsiteY18" fmla="*/ 3769400 h 6858000"/>
              <a:gd name="connsiteX19" fmla="*/ 4074570 w 5141770"/>
              <a:gd name="connsiteY19" fmla="*/ 3450850 h 6858000"/>
              <a:gd name="connsiteX20" fmla="*/ 3742220 w 5141770"/>
              <a:gd name="connsiteY20" fmla="*/ 3132300 h 6858000"/>
              <a:gd name="connsiteX21" fmla="*/ 2290920 w 5141770"/>
              <a:gd name="connsiteY21" fmla="*/ 1737350 h 6858000"/>
              <a:gd name="connsiteX22" fmla="*/ 2259870 w 5141770"/>
              <a:gd name="connsiteY22" fmla="*/ 1758050 h 6858000"/>
              <a:gd name="connsiteX23" fmla="*/ 2014920 w 5141770"/>
              <a:gd name="connsiteY23" fmla="*/ 1935150 h 6858000"/>
              <a:gd name="connsiteX24" fmla="*/ 1303071 w 5141770"/>
              <a:gd name="connsiteY24" fmla="*/ 12520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5141770" h="6858000">
                <a:moveTo>
                  <a:pt x="0" y="0"/>
                </a:moveTo>
                <a:lnTo>
                  <a:pt x="1303484" y="0"/>
                </a:lnTo>
                <a:lnTo>
                  <a:pt x="2760120" y="1455600"/>
                </a:lnTo>
                <a:cubicBezTo>
                  <a:pt x="2803820" y="1432600"/>
                  <a:pt x="2847520" y="1408450"/>
                  <a:pt x="2892370" y="1385450"/>
                </a:cubicBezTo>
                <a:cubicBezTo>
                  <a:pt x="2932620" y="1364750"/>
                  <a:pt x="2972870" y="1345200"/>
                  <a:pt x="3014270" y="1324500"/>
                </a:cubicBezTo>
                <a:lnTo>
                  <a:pt x="3161470" y="1471700"/>
                </a:lnTo>
                <a:lnTo>
                  <a:pt x="5141770" y="3452000"/>
                </a:lnTo>
                <a:lnTo>
                  <a:pt x="3167220" y="5427700"/>
                </a:lnTo>
                <a:lnTo>
                  <a:pt x="3047620" y="5572600"/>
                </a:lnTo>
                <a:cubicBezTo>
                  <a:pt x="3043020" y="5570300"/>
                  <a:pt x="3037270" y="5566850"/>
                  <a:pt x="3031520" y="5564550"/>
                </a:cubicBezTo>
                <a:cubicBezTo>
                  <a:pt x="2988970" y="5543850"/>
                  <a:pt x="2947570" y="5523150"/>
                  <a:pt x="2907320" y="5502450"/>
                </a:cubicBezTo>
                <a:cubicBezTo>
                  <a:pt x="2863620" y="5479450"/>
                  <a:pt x="2819920" y="5456450"/>
                  <a:pt x="2777370" y="5433450"/>
                </a:cubicBezTo>
                <a:lnTo>
                  <a:pt x="1353857" y="6858000"/>
                </a:lnTo>
                <a:lnTo>
                  <a:pt x="52810" y="6858000"/>
                </a:lnTo>
                <a:lnTo>
                  <a:pt x="1307671" y="5651950"/>
                </a:lnTo>
                <a:lnTo>
                  <a:pt x="2029870" y="4957350"/>
                </a:lnTo>
                <a:cubicBezTo>
                  <a:pt x="2106920" y="5016000"/>
                  <a:pt x="2188570" y="5074650"/>
                  <a:pt x="2274820" y="5132150"/>
                </a:cubicBezTo>
                <a:cubicBezTo>
                  <a:pt x="2286320" y="5139050"/>
                  <a:pt x="2296670" y="5145950"/>
                  <a:pt x="2307020" y="5152850"/>
                </a:cubicBezTo>
                <a:lnTo>
                  <a:pt x="3743370" y="3769400"/>
                </a:lnTo>
                <a:lnTo>
                  <a:pt x="4074570" y="3450850"/>
                </a:lnTo>
                <a:lnTo>
                  <a:pt x="3742220" y="3132300"/>
                </a:lnTo>
                <a:lnTo>
                  <a:pt x="2290920" y="1737350"/>
                </a:lnTo>
                <a:cubicBezTo>
                  <a:pt x="2280570" y="1744250"/>
                  <a:pt x="2270220" y="1751150"/>
                  <a:pt x="2259870" y="1758050"/>
                </a:cubicBezTo>
                <a:cubicBezTo>
                  <a:pt x="2173620" y="1816700"/>
                  <a:pt x="2091970" y="1875350"/>
                  <a:pt x="2014920" y="1935150"/>
                </a:cubicBezTo>
                <a:lnTo>
                  <a:pt x="1303071" y="125205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1500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8" name="Forme libre : forme 38">
            <a:extLst>
              <a:ext uri="{FF2B5EF4-FFF2-40B4-BE49-F238E27FC236}">
                <a16:creationId xmlns:a16="http://schemas.microsoft.com/office/drawing/2014/main" id="{8673D4F1-5EAA-4011-A81E-A9772AF0E874}"/>
              </a:ext>
            </a:extLst>
          </p:cNvPr>
          <p:cNvSpPr/>
          <p:nvPr userDrawn="1"/>
        </p:nvSpPr>
        <p:spPr>
          <a:xfrm>
            <a:off x="9033348" y="0"/>
            <a:ext cx="3158653" cy="6858000"/>
          </a:xfrm>
          <a:custGeom>
            <a:avLst/>
            <a:gdLst>
              <a:gd name="connsiteX0" fmla="*/ 3158653 w 3158653"/>
              <a:gd name="connsiteY0" fmla="*/ 3649718 h 6858000"/>
              <a:gd name="connsiteX1" fmla="*/ 3158653 w 3158653"/>
              <a:gd name="connsiteY1" fmla="*/ 4880449 h 6858000"/>
              <a:gd name="connsiteX2" fmla="*/ 2091042 w 3158653"/>
              <a:gd name="connsiteY2" fmla="*/ 6235000 h 6858000"/>
              <a:gd name="connsiteX3" fmla="*/ 1867942 w 3158653"/>
              <a:gd name="connsiteY3" fmla="*/ 6163700 h 6858000"/>
              <a:gd name="connsiteX4" fmla="*/ 1793192 w 3158653"/>
              <a:gd name="connsiteY4" fmla="*/ 6139550 h 6858000"/>
              <a:gd name="connsiteX5" fmla="*/ 1226740 w 3158653"/>
              <a:gd name="connsiteY5" fmla="*/ 6858000 h 6858000"/>
              <a:gd name="connsiteX6" fmla="*/ 40552 w 3158653"/>
              <a:gd name="connsiteY6" fmla="*/ 6858000 h 6858000"/>
              <a:gd name="connsiteX7" fmla="*/ 908842 w 3158653"/>
              <a:gd name="connsiteY7" fmla="*/ 5810650 h 6858000"/>
              <a:gd name="connsiteX8" fmla="*/ 1253842 w 3158653"/>
              <a:gd name="connsiteY8" fmla="*/ 5947500 h 6858000"/>
              <a:gd name="connsiteX9" fmla="*/ 1605742 w 3158653"/>
              <a:gd name="connsiteY9" fmla="*/ 5523150 h 6858000"/>
              <a:gd name="connsiteX10" fmla="*/ 2672942 w 3158653"/>
              <a:gd name="connsiteY10" fmla="*/ 4235150 h 6858000"/>
              <a:gd name="connsiteX11" fmla="*/ 0 w 3158653"/>
              <a:gd name="connsiteY11" fmla="*/ 0 h 6858000"/>
              <a:gd name="connsiteX12" fmla="*/ 1187255 w 3158653"/>
              <a:gd name="connsiteY12" fmla="*/ 0 h 6858000"/>
              <a:gd name="connsiteX13" fmla="*/ 1775942 w 3158653"/>
              <a:gd name="connsiteY13" fmla="*/ 746050 h 6858000"/>
              <a:gd name="connsiteX14" fmla="*/ 1851842 w 3158653"/>
              <a:gd name="connsiteY14" fmla="*/ 721900 h 6858000"/>
              <a:gd name="connsiteX15" fmla="*/ 2073792 w 3158653"/>
              <a:gd name="connsiteY15" fmla="*/ 651750 h 6858000"/>
              <a:gd name="connsiteX16" fmla="*/ 3158653 w 3158653"/>
              <a:gd name="connsiteY16" fmla="*/ 2025585 h 6858000"/>
              <a:gd name="connsiteX17" fmla="*/ 3158653 w 3158653"/>
              <a:gd name="connsiteY17" fmla="*/ 3254267 h 6858000"/>
              <a:gd name="connsiteX18" fmla="*/ 2684442 w 3158653"/>
              <a:gd name="connsiteY18" fmla="*/ 2682650 h 6858000"/>
              <a:gd name="connsiteX19" fmla="*/ 1601142 w 3158653"/>
              <a:gd name="connsiteY19" fmla="*/ 1377400 h 6858000"/>
              <a:gd name="connsiteX20" fmla="*/ 1236592 w 3158653"/>
              <a:gd name="connsiteY20" fmla="*/ 938100 h 6858000"/>
              <a:gd name="connsiteX21" fmla="*/ 892742 w 3158653"/>
              <a:gd name="connsiteY21" fmla="*/ 10761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3158653" h="6858000">
                <a:moveTo>
                  <a:pt x="3158653" y="3649718"/>
                </a:moveTo>
                <a:lnTo>
                  <a:pt x="3158653" y="4880449"/>
                </a:lnTo>
                <a:lnTo>
                  <a:pt x="2091042" y="6235000"/>
                </a:lnTo>
                <a:cubicBezTo>
                  <a:pt x="2016292" y="6210851"/>
                  <a:pt x="1941542" y="6187851"/>
                  <a:pt x="1867942" y="6163700"/>
                </a:cubicBezTo>
                <a:cubicBezTo>
                  <a:pt x="1843792" y="6155650"/>
                  <a:pt x="1818492" y="6147601"/>
                  <a:pt x="1793192" y="6139550"/>
                </a:cubicBezTo>
                <a:lnTo>
                  <a:pt x="1226740" y="6858000"/>
                </a:lnTo>
                <a:lnTo>
                  <a:pt x="40552" y="6858000"/>
                </a:lnTo>
                <a:lnTo>
                  <a:pt x="908842" y="5810650"/>
                </a:lnTo>
                <a:cubicBezTo>
                  <a:pt x="1021542" y="5856650"/>
                  <a:pt x="1135392" y="5902650"/>
                  <a:pt x="1253842" y="5947500"/>
                </a:cubicBezTo>
                <a:lnTo>
                  <a:pt x="1605742" y="5523150"/>
                </a:lnTo>
                <a:lnTo>
                  <a:pt x="2672942" y="4235150"/>
                </a:lnTo>
                <a:close/>
                <a:moveTo>
                  <a:pt x="0" y="0"/>
                </a:moveTo>
                <a:lnTo>
                  <a:pt x="1187255" y="0"/>
                </a:lnTo>
                <a:lnTo>
                  <a:pt x="1775942" y="746050"/>
                </a:lnTo>
                <a:cubicBezTo>
                  <a:pt x="1801242" y="738000"/>
                  <a:pt x="1826542" y="729950"/>
                  <a:pt x="1851842" y="721900"/>
                </a:cubicBezTo>
                <a:cubicBezTo>
                  <a:pt x="1925442" y="697750"/>
                  <a:pt x="1999042" y="674750"/>
                  <a:pt x="2073792" y="651750"/>
                </a:cubicBezTo>
                <a:lnTo>
                  <a:pt x="3158653" y="2025585"/>
                </a:lnTo>
                <a:lnTo>
                  <a:pt x="3158653" y="3254267"/>
                </a:lnTo>
                <a:lnTo>
                  <a:pt x="2684442" y="2682650"/>
                </a:lnTo>
                <a:lnTo>
                  <a:pt x="1601142" y="1377400"/>
                </a:lnTo>
                <a:lnTo>
                  <a:pt x="1236592" y="938100"/>
                </a:lnTo>
                <a:cubicBezTo>
                  <a:pt x="1119292" y="982950"/>
                  <a:pt x="1004292" y="1028950"/>
                  <a:pt x="892742" y="1076100"/>
                </a:cubicBezTo>
                <a:close/>
              </a:path>
            </a:pathLst>
          </a:custGeom>
          <a:solidFill>
            <a:srgbClr val="002A61"/>
          </a:solidFill>
          <a:ln w="1150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/>
            <a:endParaRPr lang="fr-FR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B8B52BC-B178-4756-B91C-782C1C6C7A8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ctr"/>
            <a:fld id="{B18B80E8-1390-4E9F-99A9-6F0B15BCFA2C}" type="slidenum">
              <a:rPr lang="fr-FR" smtClean="0"/>
              <a:pPr algn="ctr"/>
              <a:t>‹N°›</a:t>
            </a:fld>
            <a:endParaRPr lang="fr-FR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548E7F39-F1EA-4E96-AEA5-3E7BED0837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62" name="Text Placeholder 37">
            <a:extLst>
              <a:ext uri="{FF2B5EF4-FFF2-40B4-BE49-F238E27FC236}">
                <a16:creationId xmlns:a16="http://schemas.microsoft.com/office/drawing/2014/main" id="{0EF88C60-A057-4D77-8735-5C10BADC4AD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65760" y="2500735"/>
            <a:ext cx="3513409" cy="353492"/>
          </a:xfrm>
          <a:noFill/>
        </p:spPr>
        <p:txBody>
          <a:bodyPr wrap="square" lIns="0" tIns="0" rIns="0" bIns="0" rtlCol="0" anchor="b">
            <a:noAutofit/>
          </a:bodyPr>
          <a:lstStyle>
            <a:lvl1pPr marL="0" indent="0">
              <a:lnSpc>
                <a:spcPct val="100000"/>
              </a:lnSpc>
              <a:buNone/>
              <a:defRPr lang="en-US" sz="1800" cap="all" baseline="0" dirty="0">
                <a:solidFill>
                  <a:schemeClr val="accent1"/>
                </a:solidFill>
                <a:latin typeface="Exo BOLD" pitchFamily="2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>
              <a:lnSpc>
                <a:spcPct val="90000"/>
              </a:lnSpc>
            </a:pPr>
            <a:r>
              <a:rPr lang="fr-FR" dirty="0"/>
              <a:t>Sous-TITRE SUR UNE LIGNE</a:t>
            </a:r>
            <a:endParaRPr lang="en-US" dirty="0"/>
          </a:p>
        </p:txBody>
      </p:sp>
      <p:sp>
        <p:nvSpPr>
          <p:cNvPr id="63" name="Text Placeholder 37">
            <a:extLst>
              <a:ext uri="{FF2B5EF4-FFF2-40B4-BE49-F238E27FC236}">
                <a16:creationId xmlns:a16="http://schemas.microsoft.com/office/drawing/2014/main" id="{EE6AB177-66DE-462B-B09D-3ECC3F752B5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531602" y="2500733"/>
            <a:ext cx="3513409" cy="353493"/>
          </a:xfrm>
          <a:noFill/>
        </p:spPr>
        <p:txBody>
          <a:bodyPr wrap="square" lIns="0" tIns="0" rIns="0" bIns="0" rtlCol="0" anchor="b">
            <a:noAutofit/>
          </a:bodyPr>
          <a:lstStyle>
            <a:lvl1pPr marL="0" indent="0">
              <a:lnSpc>
                <a:spcPct val="100000"/>
              </a:lnSpc>
              <a:buNone/>
              <a:defRPr lang="en-US" sz="1800" cap="all" baseline="0" dirty="0">
                <a:solidFill>
                  <a:schemeClr val="accent1"/>
                </a:solidFill>
                <a:latin typeface="Exo BOLD" pitchFamily="2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>
              <a:lnSpc>
                <a:spcPct val="90000"/>
              </a:lnSpc>
            </a:pPr>
            <a:r>
              <a:rPr lang="fr-FR" dirty="0"/>
              <a:t>Sous-TITRE SUR UNE LIGNE</a:t>
            </a:r>
            <a:endParaRPr lang="en-US" dirty="0"/>
          </a:p>
        </p:txBody>
      </p:sp>
      <p:sp>
        <p:nvSpPr>
          <p:cNvPr id="66" name="Text Placeholder 5">
            <a:extLst>
              <a:ext uri="{FF2B5EF4-FFF2-40B4-BE49-F238E27FC236}">
                <a16:creationId xmlns:a16="http://schemas.microsoft.com/office/drawing/2014/main" id="{E6F43E08-42EA-49AA-B471-0315A74E09A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58284" y="2965859"/>
            <a:ext cx="3520885" cy="945741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05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dirty="0"/>
              <a:t>Contenu</a:t>
            </a:r>
          </a:p>
        </p:txBody>
      </p:sp>
      <p:sp>
        <p:nvSpPr>
          <p:cNvPr id="67" name="Text Placeholder 5">
            <a:extLst>
              <a:ext uri="{FF2B5EF4-FFF2-40B4-BE49-F238E27FC236}">
                <a16:creationId xmlns:a16="http://schemas.microsoft.com/office/drawing/2014/main" id="{21FDCA50-D39E-4F79-AE03-4179F9BAE9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31602" y="2965859"/>
            <a:ext cx="3520885" cy="945741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05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dirty="0"/>
              <a:t>Contenu</a:t>
            </a:r>
          </a:p>
        </p:txBody>
      </p:sp>
      <p:sp>
        <p:nvSpPr>
          <p:cNvPr id="68" name="Text Placeholder 37">
            <a:extLst>
              <a:ext uri="{FF2B5EF4-FFF2-40B4-BE49-F238E27FC236}">
                <a16:creationId xmlns:a16="http://schemas.microsoft.com/office/drawing/2014/main" id="{091F3397-DD2A-40C0-9606-AC481EA2874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65760" y="4610522"/>
            <a:ext cx="3513409" cy="353492"/>
          </a:xfrm>
          <a:noFill/>
        </p:spPr>
        <p:txBody>
          <a:bodyPr wrap="square" lIns="0" tIns="0" rIns="0" bIns="0" rtlCol="0" anchor="b">
            <a:noAutofit/>
          </a:bodyPr>
          <a:lstStyle>
            <a:lvl1pPr marL="0" indent="0">
              <a:lnSpc>
                <a:spcPct val="100000"/>
              </a:lnSpc>
              <a:buNone/>
              <a:defRPr lang="en-US" sz="1800" cap="all" baseline="0" dirty="0">
                <a:solidFill>
                  <a:schemeClr val="accent1"/>
                </a:solidFill>
                <a:latin typeface="Exo BOLD" pitchFamily="2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>
              <a:lnSpc>
                <a:spcPct val="90000"/>
              </a:lnSpc>
            </a:pPr>
            <a:r>
              <a:rPr lang="fr-FR" dirty="0"/>
              <a:t>Sous-TITRE SUR UNE LIGNE</a:t>
            </a:r>
            <a:endParaRPr lang="en-US" dirty="0"/>
          </a:p>
        </p:txBody>
      </p:sp>
      <p:sp>
        <p:nvSpPr>
          <p:cNvPr id="69" name="Text Placeholder 37">
            <a:extLst>
              <a:ext uri="{FF2B5EF4-FFF2-40B4-BE49-F238E27FC236}">
                <a16:creationId xmlns:a16="http://schemas.microsoft.com/office/drawing/2014/main" id="{7B9ACF0E-1878-4353-B82B-C88DFD59D45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531602" y="4610520"/>
            <a:ext cx="3513409" cy="353493"/>
          </a:xfrm>
          <a:noFill/>
        </p:spPr>
        <p:txBody>
          <a:bodyPr wrap="square" lIns="0" tIns="0" rIns="0" bIns="0" rtlCol="0" anchor="b">
            <a:noAutofit/>
          </a:bodyPr>
          <a:lstStyle>
            <a:lvl1pPr marL="0" indent="0">
              <a:lnSpc>
                <a:spcPct val="100000"/>
              </a:lnSpc>
              <a:buNone/>
              <a:defRPr lang="en-US" sz="1800" cap="all" baseline="0" dirty="0">
                <a:solidFill>
                  <a:schemeClr val="accent1"/>
                </a:solidFill>
                <a:latin typeface="Exo BOLD" pitchFamily="2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>
              <a:lnSpc>
                <a:spcPct val="90000"/>
              </a:lnSpc>
            </a:pPr>
            <a:r>
              <a:rPr lang="fr-FR" dirty="0"/>
              <a:t>Sous-TITRE SUR UNE LIGNE</a:t>
            </a:r>
            <a:endParaRPr lang="en-US" dirty="0"/>
          </a:p>
        </p:txBody>
      </p:sp>
      <p:sp>
        <p:nvSpPr>
          <p:cNvPr id="72" name="Text Placeholder 5">
            <a:extLst>
              <a:ext uri="{FF2B5EF4-FFF2-40B4-BE49-F238E27FC236}">
                <a16:creationId xmlns:a16="http://schemas.microsoft.com/office/drawing/2014/main" id="{FF92740D-830B-4E0A-82B2-C613E4BB6F6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858284" y="5075646"/>
            <a:ext cx="3520885" cy="945741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05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dirty="0"/>
              <a:t>Contenu</a:t>
            </a:r>
          </a:p>
        </p:txBody>
      </p:sp>
      <p:sp>
        <p:nvSpPr>
          <p:cNvPr id="73" name="Text Placeholder 5">
            <a:extLst>
              <a:ext uri="{FF2B5EF4-FFF2-40B4-BE49-F238E27FC236}">
                <a16:creationId xmlns:a16="http://schemas.microsoft.com/office/drawing/2014/main" id="{CECB4F83-8FFF-4EB0-A4C4-DFA8292F531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531602" y="5075646"/>
            <a:ext cx="3520885" cy="945741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105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dirty="0"/>
              <a:t>Contenu</a:t>
            </a:r>
          </a:p>
        </p:txBody>
      </p:sp>
      <p:pic>
        <p:nvPicPr>
          <p:cNvPr id="4" name="Graphique 3">
            <a:extLst>
              <a:ext uri="{FF2B5EF4-FFF2-40B4-BE49-F238E27FC236}">
                <a16:creationId xmlns:a16="http://schemas.microsoft.com/office/drawing/2014/main" id="{9F0B5F62-296F-4A21-9B4C-587E60DAC5A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507450" y="215574"/>
            <a:ext cx="383259" cy="594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31502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icture Placeholder 61">
            <a:extLst>
              <a:ext uri="{FF2B5EF4-FFF2-40B4-BE49-F238E27FC236}">
                <a16:creationId xmlns:a16="http://schemas.microsoft.com/office/drawing/2014/main" id="{B56CD4F5-EB3C-4718-ABFF-2ADF5EB17DA0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3289466" y="0"/>
            <a:ext cx="8902534" cy="6858000"/>
          </a:xfrm>
          <a:custGeom>
            <a:avLst/>
            <a:gdLst>
              <a:gd name="connsiteX0" fmla="*/ 8891009 w 8891009"/>
              <a:gd name="connsiteY0" fmla="*/ 4895073 h 6858000"/>
              <a:gd name="connsiteX1" fmla="*/ 8891009 w 8891009"/>
              <a:gd name="connsiteY1" fmla="*/ 6858000 h 6858000"/>
              <a:gd name="connsiteX2" fmla="*/ 6970622 w 8891009"/>
              <a:gd name="connsiteY2" fmla="*/ 6858000 h 6858000"/>
              <a:gd name="connsiteX3" fmla="*/ 7537074 w 8891009"/>
              <a:gd name="connsiteY3" fmla="*/ 6139550 h 6858000"/>
              <a:gd name="connsiteX4" fmla="*/ 7611824 w 8891009"/>
              <a:gd name="connsiteY4" fmla="*/ 6163700 h 6858000"/>
              <a:gd name="connsiteX5" fmla="*/ 7834924 w 8891009"/>
              <a:gd name="connsiteY5" fmla="*/ 6235000 h 6858000"/>
              <a:gd name="connsiteX6" fmla="*/ 6931137 w 8891009"/>
              <a:gd name="connsiteY6" fmla="*/ 0 h 6858000"/>
              <a:gd name="connsiteX7" fmla="*/ 8891009 w 8891009"/>
              <a:gd name="connsiteY7" fmla="*/ 0 h 6858000"/>
              <a:gd name="connsiteX8" fmla="*/ 8891009 w 8891009"/>
              <a:gd name="connsiteY8" fmla="*/ 2010989 h 6858000"/>
              <a:gd name="connsiteX9" fmla="*/ 7817674 w 8891009"/>
              <a:gd name="connsiteY9" fmla="*/ 651750 h 6858000"/>
              <a:gd name="connsiteX10" fmla="*/ 7595724 w 8891009"/>
              <a:gd name="connsiteY10" fmla="*/ 721900 h 6858000"/>
              <a:gd name="connsiteX11" fmla="*/ 7519824 w 8891009"/>
              <a:gd name="connsiteY11" fmla="*/ 746050 h 6858000"/>
              <a:gd name="connsiteX12" fmla="*/ 39798 w 8891009"/>
              <a:gd name="connsiteY12" fmla="*/ 0 h 6858000"/>
              <a:gd name="connsiteX13" fmla="*/ 5743882 w 8891009"/>
              <a:gd name="connsiteY13" fmla="*/ 0 h 6858000"/>
              <a:gd name="connsiteX14" fmla="*/ 6636624 w 8891009"/>
              <a:gd name="connsiteY14" fmla="*/ 1076100 h 6858000"/>
              <a:gd name="connsiteX15" fmla="*/ 6980474 w 8891009"/>
              <a:gd name="connsiteY15" fmla="*/ 938100 h 6858000"/>
              <a:gd name="connsiteX16" fmla="*/ 7345024 w 8891009"/>
              <a:gd name="connsiteY16" fmla="*/ 1377400 h 6858000"/>
              <a:gd name="connsiteX17" fmla="*/ 8428324 w 8891009"/>
              <a:gd name="connsiteY17" fmla="*/ 2682650 h 6858000"/>
              <a:gd name="connsiteX18" fmla="*/ 8891009 w 8891009"/>
              <a:gd name="connsiteY18" fmla="*/ 3240374 h 6858000"/>
              <a:gd name="connsiteX19" fmla="*/ 8891009 w 8891009"/>
              <a:gd name="connsiteY19" fmla="*/ 3663611 h 6858000"/>
              <a:gd name="connsiteX20" fmla="*/ 8416824 w 8891009"/>
              <a:gd name="connsiteY20" fmla="*/ 4235150 h 6858000"/>
              <a:gd name="connsiteX21" fmla="*/ 7349624 w 8891009"/>
              <a:gd name="connsiteY21" fmla="*/ 5523150 h 6858000"/>
              <a:gd name="connsiteX22" fmla="*/ 6997724 w 8891009"/>
              <a:gd name="connsiteY22" fmla="*/ 5947500 h 6858000"/>
              <a:gd name="connsiteX23" fmla="*/ 6652724 w 8891009"/>
              <a:gd name="connsiteY23" fmla="*/ 5810650 h 6858000"/>
              <a:gd name="connsiteX24" fmla="*/ 5784434 w 8891009"/>
              <a:gd name="connsiteY24" fmla="*/ 6858000 h 6858000"/>
              <a:gd name="connsiteX25" fmla="*/ 0 w 8891009"/>
              <a:gd name="connsiteY25" fmla="*/ 6858000 h 6858000"/>
              <a:gd name="connsiteX26" fmla="*/ 0 w 8891009"/>
              <a:gd name="connsiteY26" fmla="*/ 6857999 h 6858000"/>
              <a:gd name="connsiteX27" fmla="*/ 80349 w 8891009"/>
              <a:gd name="connsiteY27" fmla="*/ 6857999 h 6858000"/>
              <a:gd name="connsiteX28" fmla="*/ 948639 w 8891009"/>
              <a:gd name="connsiteY28" fmla="*/ 5810649 h 6858000"/>
              <a:gd name="connsiteX29" fmla="*/ 1293640 w 8891009"/>
              <a:gd name="connsiteY29" fmla="*/ 5947499 h 6858000"/>
              <a:gd name="connsiteX30" fmla="*/ 1645539 w 8891009"/>
              <a:gd name="connsiteY30" fmla="*/ 5523149 h 6858000"/>
              <a:gd name="connsiteX31" fmla="*/ 2712739 w 8891009"/>
              <a:gd name="connsiteY31" fmla="*/ 4235149 h 6858000"/>
              <a:gd name="connsiteX32" fmla="*/ 3362489 w 8891009"/>
              <a:gd name="connsiteY32" fmla="*/ 3451999 h 6858000"/>
              <a:gd name="connsiteX33" fmla="*/ 2724239 w 8891009"/>
              <a:gd name="connsiteY33" fmla="*/ 2682649 h 6858000"/>
              <a:gd name="connsiteX34" fmla="*/ 1640939 w 8891009"/>
              <a:gd name="connsiteY34" fmla="*/ 1377399 h 6858000"/>
              <a:gd name="connsiteX35" fmla="*/ 1276389 w 8891009"/>
              <a:gd name="connsiteY35" fmla="*/ 938099 h 6858000"/>
              <a:gd name="connsiteX36" fmla="*/ 932539 w 8891009"/>
              <a:gd name="connsiteY36" fmla="*/ 107609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8891009" h="6858000">
                <a:moveTo>
                  <a:pt x="8891009" y="4895073"/>
                </a:moveTo>
                <a:lnTo>
                  <a:pt x="8891009" y="6858000"/>
                </a:lnTo>
                <a:lnTo>
                  <a:pt x="6970622" y="6858000"/>
                </a:lnTo>
                <a:lnTo>
                  <a:pt x="7537074" y="6139550"/>
                </a:lnTo>
                <a:cubicBezTo>
                  <a:pt x="7562374" y="6147601"/>
                  <a:pt x="7587674" y="6155650"/>
                  <a:pt x="7611824" y="6163700"/>
                </a:cubicBezTo>
                <a:cubicBezTo>
                  <a:pt x="7685424" y="6187851"/>
                  <a:pt x="7760174" y="6210851"/>
                  <a:pt x="7834924" y="6235000"/>
                </a:cubicBezTo>
                <a:close/>
                <a:moveTo>
                  <a:pt x="6931137" y="0"/>
                </a:moveTo>
                <a:lnTo>
                  <a:pt x="8891009" y="0"/>
                </a:lnTo>
                <a:lnTo>
                  <a:pt x="8891009" y="2010989"/>
                </a:lnTo>
                <a:lnTo>
                  <a:pt x="7817674" y="651750"/>
                </a:lnTo>
                <a:cubicBezTo>
                  <a:pt x="7742924" y="674750"/>
                  <a:pt x="7669324" y="697750"/>
                  <a:pt x="7595724" y="721900"/>
                </a:cubicBezTo>
                <a:cubicBezTo>
                  <a:pt x="7570424" y="729950"/>
                  <a:pt x="7545124" y="738000"/>
                  <a:pt x="7519824" y="746050"/>
                </a:cubicBezTo>
                <a:close/>
                <a:moveTo>
                  <a:pt x="39798" y="0"/>
                </a:moveTo>
                <a:lnTo>
                  <a:pt x="5743882" y="0"/>
                </a:lnTo>
                <a:lnTo>
                  <a:pt x="6636624" y="1076100"/>
                </a:lnTo>
                <a:cubicBezTo>
                  <a:pt x="6748174" y="1028950"/>
                  <a:pt x="6863174" y="982950"/>
                  <a:pt x="6980474" y="938100"/>
                </a:cubicBezTo>
                <a:lnTo>
                  <a:pt x="7345024" y="1377400"/>
                </a:lnTo>
                <a:lnTo>
                  <a:pt x="8428324" y="2682650"/>
                </a:lnTo>
                <a:lnTo>
                  <a:pt x="8891009" y="3240374"/>
                </a:lnTo>
                <a:lnTo>
                  <a:pt x="8891009" y="3663611"/>
                </a:lnTo>
                <a:lnTo>
                  <a:pt x="8416824" y="4235150"/>
                </a:lnTo>
                <a:lnTo>
                  <a:pt x="7349624" y="5523150"/>
                </a:lnTo>
                <a:lnTo>
                  <a:pt x="6997724" y="5947500"/>
                </a:lnTo>
                <a:cubicBezTo>
                  <a:pt x="6879274" y="5902650"/>
                  <a:pt x="6765424" y="5856650"/>
                  <a:pt x="6652724" y="5810650"/>
                </a:cubicBezTo>
                <a:lnTo>
                  <a:pt x="5784434" y="6858000"/>
                </a:lnTo>
                <a:lnTo>
                  <a:pt x="0" y="6858000"/>
                </a:lnTo>
                <a:lnTo>
                  <a:pt x="0" y="6857999"/>
                </a:lnTo>
                <a:lnTo>
                  <a:pt x="80349" y="6857999"/>
                </a:lnTo>
                <a:lnTo>
                  <a:pt x="948639" y="5810649"/>
                </a:lnTo>
                <a:cubicBezTo>
                  <a:pt x="1061339" y="5856649"/>
                  <a:pt x="1175189" y="5902649"/>
                  <a:pt x="1293640" y="5947499"/>
                </a:cubicBezTo>
                <a:lnTo>
                  <a:pt x="1645539" y="5523149"/>
                </a:lnTo>
                <a:lnTo>
                  <a:pt x="2712739" y="4235149"/>
                </a:lnTo>
                <a:lnTo>
                  <a:pt x="3362489" y="3451999"/>
                </a:lnTo>
                <a:lnTo>
                  <a:pt x="2724239" y="2682649"/>
                </a:lnTo>
                <a:lnTo>
                  <a:pt x="1640939" y="1377399"/>
                </a:lnTo>
                <a:lnTo>
                  <a:pt x="1276389" y="938099"/>
                </a:lnTo>
                <a:cubicBezTo>
                  <a:pt x="1159089" y="982949"/>
                  <a:pt x="1044089" y="1028949"/>
                  <a:pt x="932539" y="107609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wrap="square" bIns="1548000" anchor="ctr">
            <a:noAutofit/>
          </a:bodyPr>
          <a:lstStyle>
            <a:lvl1pPr algn="ctr">
              <a:lnSpc>
                <a:spcPct val="100000"/>
              </a:lnSpc>
              <a:buNone/>
              <a:defRPr sz="1800">
                <a:solidFill>
                  <a:schemeClr val="bg1">
                    <a:alpha val="30000"/>
                  </a:schemeClr>
                </a:solidFill>
              </a:defRPr>
            </a:lvl1pPr>
          </a:lstStyle>
          <a:p>
            <a:r>
              <a:rPr lang="fr-FR" dirty="0"/>
              <a:t>Click the icon </a:t>
            </a:r>
            <a:br>
              <a:rPr lang="fr-FR" dirty="0"/>
            </a:br>
            <a:r>
              <a:rPr lang="fr-FR" dirty="0"/>
              <a:t>to insert your picture</a:t>
            </a:r>
            <a:endParaRPr lang="en-US" dirty="0"/>
          </a:p>
        </p:txBody>
      </p:sp>
      <p:sp>
        <p:nvSpPr>
          <p:cNvPr id="8" name="Forme libre : forme 38">
            <a:extLst>
              <a:ext uri="{FF2B5EF4-FFF2-40B4-BE49-F238E27FC236}">
                <a16:creationId xmlns:a16="http://schemas.microsoft.com/office/drawing/2014/main" id="{F299012C-A80F-441C-A738-C90AC2622B58}"/>
              </a:ext>
            </a:extLst>
          </p:cNvPr>
          <p:cNvSpPr/>
          <p:nvPr userDrawn="1"/>
        </p:nvSpPr>
        <p:spPr>
          <a:xfrm>
            <a:off x="9033348" y="0"/>
            <a:ext cx="3158653" cy="6858000"/>
          </a:xfrm>
          <a:custGeom>
            <a:avLst/>
            <a:gdLst>
              <a:gd name="connsiteX0" fmla="*/ 3158653 w 3158653"/>
              <a:gd name="connsiteY0" fmla="*/ 3649718 h 6858000"/>
              <a:gd name="connsiteX1" fmla="*/ 3158653 w 3158653"/>
              <a:gd name="connsiteY1" fmla="*/ 4880449 h 6858000"/>
              <a:gd name="connsiteX2" fmla="*/ 2091042 w 3158653"/>
              <a:gd name="connsiteY2" fmla="*/ 6235000 h 6858000"/>
              <a:gd name="connsiteX3" fmla="*/ 1867942 w 3158653"/>
              <a:gd name="connsiteY3" fmla="*/ 6163700 h 6858000"/>
              <a:gd name="connsiteX4" fmla="*/ 1793192 w 3158653"/>
              <a:gd name="connsiteY4" fmla="*/ 6139550 h 6858000"/>
              <a:gd name="connsiteX5" fmla="*/ 1226740 w 3158653"/>
              <a:gd name="connsiteY5" fmla="*/ 6858000 h 6858000"/>
              <a:gd name="connsiteX6" fmla="*/ 40552 w 3158653"/>
              <a:gd name="connsiteY6" fmla="*/ 6858000 h 6858000"/>
              <a:gd name="connsiteX7" fmla="*/ 908842 w 3158653"/>
              <a:gd name="connsiteY7" fmla="*/ 5810650 h 6858000"/>
              <a:gd name="connsiteX8" fmla="*/ 1253842 w 3158653"/>
              <a:gd name="connsiteY8" fmla="*/ 5947500 h 6858000"/>
              <a:gd name="connsiteX9" fmla="*/ 1605742 w 3158653"/>
              <a:gd name="connsiteY9" fmla="*/ 5523150 h 6858000"/>
              <a:gd name="connsiteX10" fmla="*/ 2672942 w 3158653"/>
              <a:gd name="connsiteY10" fmla="*/ 4235150 h 6858000"/>
              <a:gd name="connsiteX11" fmla="*/ 0 w 3158653"/>
              <a:gd name="connsiteY11" fmla="*/ 0 h 6858000"/>
              <a:gd name="connsiteX12" fmla="*/ 1187255 w 3158653"/>
              <a:gd name="connsiteY12" fmla="*/ 0 h 6858000"/>
              <a:gd name="connsiteX13" fmla="*/ 1775942 w 3158653"/>
              <a:gd name="connsiteY13" fmla="*/ 746050 h 6858000"/>
              <a:gd name="connsiteX14" fmla="*/ 1851842 w 3158653"/>
              <a:gd name="connsiteY14" fmla="*/ 721900 h 6858000"/>
              <a:gd name="connsiteX15" fmla="*/ 2073792 w 3158653"/>
              <a:gd name="connsiteY15" fmla="*/ 651750 h 6858000"/>
              <a:gd name="connsiteX16" fmla="*/ 3158653 w 3158653"/>
              <a:gd name="connsiteY16" fmla="*/ 2025585 h 6858000"/>
              <a:gd name="connsiteX17" fmla="*/ 3158653 w 3158653"/>
              <a:gd name="connsiteY17" fmla="*/ 3254267 h 6858000"/>
              <a:gd name="connsiteX18" fmla="*/ 2684442 w 3158653"/>
              <a:gd name="connsiteY18" fmla="*/ 2682650 h 6858000"/>
              <a:gd name="connsiteX19" fmla="*/ 1601142 w 3158653"/>
              <a:gd name="connsiteY19" fmla="*/ 1377400 h 6858000"/>
              <a:gd name="connsiteX20" fmla="*/ 1236592 w 3158653"/>
              <a:gd name="connsiteY20" fmla="*/ 938100 h 6858000"/>
              <a:gd name="connsiteX21" fmla="*/ 892742 w 3158653"/>
              <a:gd name="connsiteY21" fmla="*/ 10761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3158653" h="6858000">
                <a:moveTo>
                  <a:pt x="3158653" y="3649718"/>
                </a:moveTo>
                <a:lnTo>
                  <a:pt x="3158653" y="4880449"/>
                </a:lnTo>
                <a:lnTo>
                  <a:pt x="2091042" y="6235000"/>
                </a:lnTo>
                <a:cubicBezTo>
                  <a:pt x="2016292" y="6210851"/>
                  <a:pt x="1941542" y="6187851"/>
                  <a:pt x="1867942" y="6163700"/>
                </a:cubicBezTo>
                <a:cubicBezTo>
                  <a:pt x="1843792" y="6155650"/>
                  <a:pt x="1818492" y="6147601"/>
                  <a:pt x="1793192" y="6139550"/>
                </a:cubicBezTo>
                <a:lnTo>
                  <a:pt x="1226740" y="6858000"/>
                </a:lnTo>
                <a:lnTo>
                  <a:pt x="40552" y="6858000"/>
                </a:lnTo>
                <a:lnTo>
                  <a:pt x="908842" y="5810650"/>
                </a:lnTo>
                <a:cubicBezTo>
                  <a:pt x="1021542" y="5856650"/>
                  <a:pt x="1135392" y="5902650"/>
                  <a:pt x="1253842" y="5947500"/>
                </a:cubicBezTo>
                <a:lnTo>
                  <a:pt x="1605742" y="5523150"/>
                </a:lnTo>
                <a:lnTo>
                  <a:pt x="2672942" y="4235150"/>
                </a:lnTo>
                <a:close/>
                <a:moveTo>
                  <a:pt x="0" y="0"/>
                </a:moveTo>
                <a:lnTo>
                  <a:pt x="1187255" y="0"/>
                </a:lnTo>
                <a:lnTo>
                  <a:pt x="1775942" y="746050"/>
                </a:lnTo>
                <a:cubicBezTo>
                  <a:pt x="1801242" y="738000"/>
                  <a:pt x="1826542" y="729950"/>
                  <a:pt x="1851842" y="721900"/>
                </a:cubicBezTo>
                <a:cubicBezTo>
                  <a:pt x="1925442" y="697750"/>
                  <a:pt x="1999042" y="674750"/>
                  <a:pt x="2073792" y="651750"/>
                </a:cubicBezTo>
                <a:lnTo>
                  <a:pt x="3158653" y="2025585"/>
                </a:lnTo>
                <a:lnTo>
                  <a:pt x="3158653" y="3254267"/>
                </a:lnTo>
                <a:lnTo>
                  <a:pt x="2684442" y="2682650"/>
                </a:lnTo>
                <a:lnTo>
                  <a:pt x="1601142" y="1377400"/>
                </a:lnTo>
                <a:lnTo>
                  <a:pt x="1236592" y="938100"/>
                </a:lnTo>
                <a:cubicBezTo>
                  <a:pt x="1119292" y="982950"/>
                  <a:pt x="1004292" y="1028950"/>
                  <a:pt x="892742" y="1076100"/>
                </a:cubicBezTo>
                <a:close/>
              </a:path>
            </a:pathLst>
          </a:custGeom>
          <a:solidFill>
            <a:schemeClr val="bg1"/>
          </a:solidFill>
          <a:ln w="1150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/>
            <a:endParaRPr lang="fr-FR"/>
          </a:p>
        </p:txBody>
      </p:sp>
      <p:sp>
        <p:nvSpPr>
          <p:cNvPr id="70" name="Freeform: Shape 69">
            <a:extLst>
              <a:ext uri="{FF2B5EF4-FFF2-40B4-BE49-F238E27FC236}">
                <a16:creationId xmlns:a16="http://schemas.microsoft.com/office/drawing/2014/main" id="{EFC703A7-8286-4573-A8DD-273A385D136D}"/>
              </a:ext>
            </a:extLst>
          </p:cNvPr>
          <p:cNvSpPr/>
          <p:nvPr userDrawn="1"/>
        </p:nvSpPr>
        <p:spPr>
          <a:xfrm>
            <a:off x="2" y="0"/>
            <a:ext cx="6651954" cy="6858000"/>
          </a:xfrm>
          <a:custGeom>
            <a:avLst/>
            <a:gdLst>
              <a:gd name="connsiteX0" fmla="*/ 0 w 6651954"/>
              <a:gd name="connsiteY0" fmla="*/ 0 h 6858000"/>
              <a:gd name="connsiteX1" fmla="*/ 3329262 w 6651954"/>
              <a:gd name="connsiteY1" fmla="*/ 0 h 6858000"/>
              <a:gd name="connsiteX2" fmla="*/ 4222004 w 6651954"/>
              <a:gd name="connsiteY2" fmla="*/ 1076100 h 6858000"/>
              <a:gd name="connsiteX3" fmla="*/ 4565854 w 6651954"/>
              <a:gd name="connsiteY3" fmla="*/ 938100 h 6858000"/>
              <a:gd name="connsiteX4" fmla="*/ 4930404 w 6651954"/>
              <a:gd name="connsiteY4" fmla="*/ 1377400 h 6858000"/>
              <a:gd name="connsiteX5" fmla="*/ 6013704 w 6651954"/>
              <a:gd name="connsiteY5" fmla="*/ 2682650 h 6858000"/>
              <a:gd name="connsiteX6" fmla="*/ 6651954 w 6651954"/>
              <a:gd name="connsiteY6" fmla="*/ 3452000 h 6858000"/>
              <a:gd name="connsiteX7" fmla="*/ 6002204 w 6651954"/>
              <a:gd name="connsiteY7" fmla="*/ 4235150 h 6858000"/>
              <a:gd name="connsiteX8" fmla="*/ 4935004 w 6651954"/>
              <a:gd name="connsiteY8" fmla="*/ 5523150 h 6858000"/>
              <a:gd name="connsiteX9" fmla="*/ 4583104 w 6651954"/>
              <a:gd name="connsiteY9" fmla="*/ 5947500 h 6858000"/>
              <a:gd name="connsiteX10" fmla="*/ 4238104 w 6651954"/>
              <a:gd name="connsiteY10" fmla="*/ 5810650 h 6858000"/>
              <a:gd name="connsiteX11" fmla="*/ 3369814 w 6651954"/>
              <a:gd name="connsiteY11" fmla="*/ 6858000 h 6858000"/>
              <a:gd name="connsiteX12" fmla="*/ 0 w 6651954"/>
              <a:gd name="connsiteY1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651954" h="6858000">
                <a:moveTo>
                  <a:pt x="0" y="0"/>
                </a:moveTo>
                <a:lnTo>
                  <a:pt x="3329262" y="0"/>
                </a:lnTo>
                <a:lnTo>
                  <a:pt x="4222004" y="1076100"/>
                </a:lnTo>
                <a:cubicBezTo>
                  <a:pt x="4333554" y="1028950"/>
                  <a:pt x="4448554" y="982950"/>
                  <a:pt x="4565854" y="938100"/>
                </a:cubicBezTo>
                <a:lnTo>
                  <a:pt x="4930404" y="1377400"/>
                </a:lnTo>
                <a:lnTo>
                  <a:pt x="6013704" y="2682650"/>
                </a:lnTo>
                <a:lnTo>
                  <a:pt x="6651954" y="3452000"/>
                </a:lnTo>
                <a:lnTo>
                  <a:pt x="6002204" y="4235150"/>
                </a:lnTo>
                <a:lnTo>
                  <a:pt x="4935004" y="5523150"/>
                </a:lnTo>
                <a:lnTo>
                  <a:pt x="4583104" y="5947500"/>
                </a:lnTo>
                <a:cubicBezTo>
                  <a:pt x="4464654" y="5902650"/>
                  <a:pt x="4350804" y="5856650"/>
                  <a:pt x="4238104" y="5810650"/>
                </a:cubicBezTo>
                <a:lnTo>
                  <a:pt x="3369814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fr-FR"/>
          </a:p>
        </p:txBody>
      </p:sp>
      <p:sp>
        <p:nvSpPr>
          <p:cNvPr id="36" name="Text Placeholder 37">
            <a:extLst>
              <a:ext uri="{FF2B5EF4-FFF2-40B4-BE49-F238E27FC236}">
                <a16:creationId xmlns:a16="http://schemas.microsoft.com/office/drawing/2014/main" id="{48669CD0-45C0-4877-9350-E7E2C717F40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65760" y="1780137"/>
            <a:ext cx="3701279" cy="621666"/>
          </a:xfrm>
          <a:noFill/>
        </p:spPr>
        <p:txBody>
          <a:bodyPr wrap="square" lIns="0" tIns="0" rIns="0" bIns="0" rtlCol="0" anchor="b">
            <a:noAutofit/>
          </a:bodyPr>
          <a:lstStyle>
            <a:lvl1pPr marL="0" indent="0">
              <a:lnSpc>
                <a:spcPct val="100000"/>
              </a:lnSpc>
              <a:buNone/>
              <a:defRPr lang="en-US" sz="2400" cap="all" baseline="0" dirty="0">
                <a:solidFill>
                  <a:schemeClr val="accent1"/>
                </a:solidFill>
                <a:latin typeface="Exo BOLD" pitchFamily="2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>
              <a:lnSpc>
                <a:spcPct val="90000"/>
              </a:lnSpc>
            </a:pPr>
            <a:r>
              <a:rPr lang="fr-FR" dirty="0"/>
              <a:t>TITRE SUR UNE</a:t>
            </a:r>
            <a:br>
              <a:rPr lang="fr-FR" dirty="0"/>
            </a:br>
            <a:r>
              <a:rPr lang="fr-FR" dirty="0"/>
              <a:t>OU DEUX LIGNES</a:t>
            </a:r>
            <a:endParaRPr lang="en-US" dirty="0"/>
          </a:p>
        </p:txBody>
      </p:sp>
      <p:sp>
        <p:nvSpPr>
          <p:cNvPr id="37" name="Text Placeholder 5">
            <a:extLst>
              <a:ext uri="{FF2B5EF4-FFF2-40B4-BE49-F238E27FC236}">
                <a16:creationId xmlns:a16="http://schemas.microsoft.com/office/drawing/2014/main" id="{49FE3DBE-F986-4DB7-B908-C6F12540CCA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58284" y="2508659"/>
            <a:ext cx="3701279" cy="2666172"/>
          </a:xfrm>
        </p:spPr>
        <p:txBody>
          <a:bodyPr/>
          <a:lstStyle>
            <a:lvl1pPr marL="0" indent="0"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dirty="0"/>
              <a:t>Contenu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1F6C9C-D083-451F-992B-8061CEAB91F6}"/>
              </a:ext>
            </a:extLst>
          </p:cNvPr>
          <p:cNvSpPr>
            <a:spLocks noGrp="1"/>
          </p:cNvSpPr>
          <p:nvPr userDrawn="1">
            <p:ph type="sldNum" sz="quarter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18B80E8-1390-4E9F-99A9-6F0B15BCFA2C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21" name="Graphique 20">
            <a:extLst>
              <a:ext uri="{FF2B5EF4-FFF2-40B4-BE49-F238E27FC236}">
                <a16:creationId xmlns:a16="http://schemas.microsoft.com/office/drawing/2014/main" id="{06EA7B99-BF13-42F8-8B69-896B06E4F793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507450" y="215574"/>
            <a:ext cx="383259" cy="594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75332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ckup vidé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C070681D-A5F2-4471-9C06-25B61CA29A9B}"/>
              </a:ext>
            </a:extLst>
          </p:cNvPr>
          <p:cNvSpPr/>
          <p:nvPr userDrawn="1"/>
        </p:nvSpPr>
        <p:spPr>
          <a:xfrm>
            <a:off x="2" y="0"/>
            <a:ext cx="6651954" cy="6858000"/>
          </a:xfrm>
          <a:custGeom>
            <a:avLst/>
            <a:gdLst>
              <a:gd name="connsiteX0" fmla="*/ 0 w 6651954"/>
              <a:gd name="connsiteY0" fmla="*/ 0 h 6858000"/>
              <a:gd name="connsiteX1" fmla="*/ 3329262 w 6651954"/>
              <a:gd name="connsiteY1" fmla="*/ 0 h 6858000"/>
              <a:gd name="connsiteX2" fmla="*/ 4222004 w 6651954"/>
              <a:gd name="connsiteY2" fmla="*/ 1076100 h 6858000"/>
              <a:gd name="connsiteX3" fmla="*/ 4565854 w 6651954"/>
              <a:gd name="connsiteY3" fmla="*/ 938100 h 6858000"/>
              <a:gd name="connsiteX4" fmla="*/ 4930404 w 6651954"/>
              <a:gd name="connsiteY4" fmla="*/ 1377400 h 6858000"/>
              <a:gd name="connsiteX5" fmla="*/ 6013704 w 6651954"/>
              <a:gd name="connsiteY5" fmla="*/ 2682650 h 6858000"/>
              <a:gd name="connsiteX6" fmla="*/ 6651954 w 6651954"/>
              <a:gd name="connsiteY6" fmla="*/ 3452000 h 6858000"/>
              <a:gd name="connsiteX7" fmla="*/ 6002204 w 6651954"/>
              <a:gd name="connsiteY7" fmla="*/ 4235150 h 6858000"/>
              <a:gd name="connsiteX8" fmla="*/ 4935004 w 6651954"/>
              <a:gd name="connsiteY8" fmla="*/ 5523150 h 6858000"/>
              <a:gd name="connsiteX9" fmla="*/ 4583104 w 6651954"/>
              <a:gd name="connsiteY9" fmla="*/ 5947500 h 6858000"/>
              <a:gd name="connsiteX10" fmla="*/ 4238104 w 6651954"/>
              <a:gd name="connsiteY10" fmla="*/ 5810650 h 6858000"/>
              <a:gd name="connsiteX11" fmla="*/ 3369814 w 6651954"/>
              <a:gd name="connsiteY11" fmla="*/ 6858000 h 6858000"/>
              <a:gd name="connsiteX12" fmla="*/ 0 w 6651954"/>
              <a:gd name="connsiteY1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651954" h="6858000">
                <a:moveTo>
                  <a:pt x="0" y="0"/>
                </a:moveTo>
                <a:lnTo>
                  <a:pt x="3329262" y="0"/>
                </a:lnTo>
                <a:lnTo>
                  <a:pt x="4222004" y="1076100"/>
                </a:lnTo>
                <a:cubicBezTo>
                  <a:pt x="4333554" y="1028950"/>
                  <a:pt x="4448554" y="982950"/>
                  <a:pt x="4565854" y="938100"/>
                </a:cubicBezTo>
                <a:lnTo>
                  <a:pt x="4930404" y="1377400"/>
                </a:lnTo>
                <a:lnTo>
                  <a:pt x="6013704" y="2682650"/>
                </a:lnTo>
                <a:lnTo>
                  <a:pt x="6651954" y="3452000"/>
                </a:lnTo>
                <a:lnTo>
                  <a:pt x="6002204" y="4235150"/>
                </a:lnTo>
                <a:lnTo>
                  <a:pt x="4935004" y="5523150"/>
                </a:lnTo>
                <a:lnTo>
                  <a:pt x="4583104" y="5947500"/>
                </a:lnTo>
                <a:cubicBezTo>
                  <a:pt x="4464654" y="5902650"/>
                  <a:pt x="4350804" y="5856650"/>
                  <a:pt x="4238104" y="5810650"/>
                </a:cubicBezTo>
                <a:lnTo>
                  <a:pt x="3369814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fr-FR"/>
          </a:p>
        </p:txBody>
      </p:sp>
      <p:sp>
        <p:nvSpPr>
          <p:cNvPr id="7" name="Freeform: Shape 42">
            <a:extLst>
              <a:ext uri="{FF2B5EF4-FFF2-40B4-BE49-F238E27FC236}">
                <a16:creationId xmlns:a16="http://schemas.microsoft.com/office/drawing/2014/main" id="{737D78FA-3C6B-43BC-A70D-ED27663DD053}"/>
              </a:ext>
            </a:extLst>
          </p:cNvPr>
          <p:cNvSpPr/>
          <p:nvPr userDrawn="1"/>
        </p:nvSpPr>
        <p:spPr>
          <a:xfrm>
            <a:off x="6366719" y="0"/>
            <a:ext cx="5141770" cy="6858000"/>
          </a:xfrm>
          <a:custGeom>
            <a:avLst/>
            <a:gdLst>
              <a:gd name="connsiteX0" fmla="*/ 0 w 5141770"/>
              <a:gd name="connsiteY0" fmla="*/ 0 h 6858000"/>
              <a:gd name="connsiteX1" fmla="*/ 1303484 w 5141770"/>
              <a:gd name="connsiteY1" fmla="*/ 0 h 6858000"/>
              <a:gd name="connsiteX2" fmla="*/ 2760120 w 5141770"/>
              <a:gd name="connsiteY2" fmla="*/ 1455600 h 6858000"/>
              <a:gd name="connsiteX3" fmla="*/ 2892370 w 5141770"/>
              <a:gd name="connsiteY3" fmla="*/ 1385450 h 6858000"/>
              <a:gd name="connsiteX4" fmla="*/ 3014270 w 5141770"/>
              <a:gd name="connsiteY4" fmla="*/ 1324500 h 6858000"/>
              <a:gd name="connsiteX5" fmla="*/ 3161470 w 5141770"/>
              <a:gd name="connsiteY5" fmla="*/ 1471700 h 6858000"/>
              <a:gd name="connsiteX6" fmla="*/ 5141770 w 5141770"/>
              <a:gd name="connsiteY6" fmla="*/ 3452000 h 6858000"/>
              <a:gd name="connsiteX7" fmla="*/ 3167220 w 5141770"/>
              <a:gd name="connsiteY7" fmla="*/ 5427700 h 6858000"/>
              <a:gd name="connsiteX8" fmla="*/ 3047620 w 5141770"/>
              <a:gd name="connsiteY8" fmla="*/ 5572600 h 6858000"/>
              <a:gd name="connsiteX9" fmla="*/ 3031520 w 5141770"/>
              <a:gd name="connsiteY9" fmla="*/ 5564550 h 6858000"/>
              <a:gd name="connsiteX10" fmla="*/ 2907320 w 5141770"/>
              <a:gd name="connsiteY10" fmla="*/ 5502450 h 6858000"/>
              <a:gd name="connsiteX11" fmla="*/ 2777370 w 5141770"/>
              <a:gd name="connsiteY11" fmla="*/ 5433450 h 6858000"/>
              <a:gd name="connsiteX12" fmla="*/ 1353857 w 5141770"/>
              <a:gd name="connsiteY12" fmla="*/ 6858000 h 6858000"/>
              <a:gd name="connsiteX13" fmla="*/ 52810 w 5141770"/>
              <a:gd name="connsiteY13" fmla="*/ 6858000 h 6858000"/>
              <a:gd name="connsiteX14" fmla="*/ 1307671 w 5141770"/>
              <a:gd name="connsiteY14" fmla="*/ 5651950 h 6858000"/>
              <a:gd name="connsiteX15" fmla="*/ 2029870 w 5141770"/>
              <a:gd name="connsiteY15" fmla="*/ 4957350 h 6858000"/>
              <a:gd name="connsiteX16" fmla="*/ 2274820 w 5141770"/>
              <a:gd name="connsiteY16" fmla="*/ 5132150 h 6858000"/>
              <a:gd name="connsiteX17" fmla="*/ 2307020 w 5141770"/>
              <a:gd name="connsiteY17" fmla="*/ 5152850 h 6858000"/>
              <a:gd name="connsiteX18" fmla="*/ 3743370 w 5141770"/>
              <a:gd name="connsiteY18" fmla="*/ 3769400 h 6858000"/>
              <a:gd name="connsiteX19" fmla="*/ 4074570 w 5141770"/>
              <a:gd name="connsiteY19" fmla="*/ 3450850 h 6858000"/>
              <a:gd name="connsiteX20" fmla="*/ 3742220 w 5141770"/>
              <a:gd name="connsiteY20" fmla="*/ 3132300 h 6858000"/>
              <a:gd name="connsiteX21" fmla="*/ 2290920 w 5141770"/>
              <a:gd name="connsiteY21" fmla="*/ 1737350 h 6858000"/>
              <a:gd name="connsiteX22" fmla="*/ 2259870 w 5141770"/>
              <a:gd name="connsiteY22" fmla="*/ 1758050 h 6858000"/>
              <a:gd name="connsiteX23" fmla="*/ 2014920 w 5141770"/>
              <a:gd name="connsiteY23" fmla="*/ 1935150 h 6858000"/>
              <a:gd name="connsiteX24" fmla="*/ 1303071 w 5141770"/>
              <a:gd name="connsiteY24" fmla="*/ 12520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5141770" h="6858000">
                <a:moveTo>
                  <a:pt x="0" y="0"/>
                </a:moveTo>
                <a:lnTo>
                  <a:pt x="1303484" y="0"/>
                </a:lnTo>
                <a:lnTo>
                  <a:pt x="2760120" y="1455600"/>
                </a:lnTo>
                <a:cubicBezTo>
                  <a:pt x="2803820" y="1432600"/>
                  <a:pt x="2847520" y="1408450"/>
                  <a:pt x="2892370" y="1385450"/>
                </a:cubicBezTo>
                <a:cubicBezTo>
                  <a:pt x="2932620" y="1364750"/>
                  <a:pt x="2972870" y="1345200"/>
                  <a:pt x="3014270" y="1324500"/>
                </a:cubicBezTo>
                <a:lnTo>
                  <a:pt x="3161470" y="1471700"/>
                </a:lnTo>
                <a:lnTo>
                  <a:pt x="5141770" y="3452000"/>
                </a:lnTo>
                <a:lnTo>
                  <a:pt x="3167220" y="5427700"/>
                </a:lnTo>
                <a:lnTo>
                  <a:pt x="3047620" y="5572600"/>
                </a:lnTo>
                <a:cubicBezTo>
                  <a:pt x="3043020" y="5570300"/>
                  <a:pt x="3037270" y="5566850"/>
                  <a:pt x="3031520" y="5564550"/>
                </a:cubicBezTo>
                <a:cubicBezTo>
                  <a:pt x="2988970" y="5543850"/>
                  <a:pt x="2947570" y="5523150"/>
                  <a:pt x="2907320" y="5502450"/>
                </a:cubicBezTo>
                <a:cubicBezTo>
                  <a:pt x="2863620" y="5479450"/>
                  <a:pt x="2819920" y="5456450"/>
                  <a:pt x="2777370" y="5433450"/>
                </a:cubicBezTo>
                <a:lnTo>
                  <a:pt x="1353857" y="6858000"/>
                </a:lnTo>
                <a:lnTo>
                  <a:pt x="52810" y="6858000"/>
                </a:lnTo>
                <a:lnTo>
                  <a:pt x="1307671" y="5651950"/>
                </a:lnTo>
                <a:lnTo>
                  <a:pt x="2029870" y="4957350"/>
                </a:lnTo>
                <a:cubicBezTo>
                  <a:pt x="2106920" y="5016000"/>
                  <a:pt x="2188570" y="5074650"/>
                  <a:pt x="2274820" y="5132150"/>
                </a:cubicBezTo>
                <a:cubicBezTo>
                  <a:pt x="2286320" y="5139050"/>
                  <a:pt x="2296670" y="5145950"/>
                  <a:pt x="2307020" y="5152850"/>
                </a:cubicBezTo>
                <a:lnTo>
                  <a:pt x="3743370" y="3769400"/>
                </a:lnTo>
                <a:lnTo>
                  <a:pt x="4074570" y="3450850"/>
                </a:lnTo>
                <a:lnTo>
                  <a:pt x="3742220" y="3132300"/>
                </a:lnTo>
                <a:lnTo>
                  <a:pt x="2290920" y="1737350"/>
                </a:lnTo>
                <a:cubicBezTo>
                  <a:pt x="2280570" y="1744250"/>
                  <a:pt x="2270220" y="1751150"/>
                  <a:pt x="2259870" y="1758050"/>
                </a:cubicBezTo>
                <a:cubicBezTo>
                  <a:pt x="2173620" y="1816700"/>
                  <a:pt x="2091970" y="1875350"/>
                  <a:pt x="2014920" y="1935150"/>
                </a:cubicBezTo>
                <a:lnTo>
                  <a:pt x="1303071" y="125205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1500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8" name="Forme libre : forme 39">
            <a:extLst>
              <a:ext uri="{FF2B5EF4-FFF2-40B4-BE49-F238E27FC236}">
                <a16:creationId xmlns:a16="http://schemas.microsoft.com/office/drawing/2014/main" id="{EC66C80A-4796-4679-A25C-4C0CC577022E}"/>
              </a:ext>
            </a:extLst>
          </p:cNvPr>
          <p:cNvSpPr/>
          <p:nvPr userDrawn="1"/>
        </p:nvSpPr>
        <p:spPr>
          <a:xfrm>
            <a:off x="9033348" y="0"/>
            <a:ext cx="3158653" cy="6858000"/>
          </a:xfrm>
          <a:custGeom>
            <a:avLst/>
            <a:gdLst>
              <a:gd name="connsiteX0" fmla="*/ 3158653 w 3158653"/>
              <a:gd name="connsiteY0" fmla="*/ 3649718 h 6858000"/>
              <a:gd name="connsiteX1" fmla="*/ 3158653 w 3158653"/>
              <a:gd name="connsiteY1" fmla="*/ 4880449 h 6858000"/>
              <a:gd name="connsiteX2" fmla="*/ 2091042 w 3158653"/>
              <a:gd name="connsiteY2" fmla="*/ 6235000 h 6858000"/>
              <a:gd name="connsiteX3" fmla="*/ 1867942 w 3158653"/>
              <a:gd name="connsiteY3" fmla="*/ 6163700 h 6858000"/>
              <a:gd name="connsiteX4" fmla="*/ 1793192 w 3158653"/>
              <a:gd name="connsiteY4" fmla="*/ 6139550 h 6858000"/>
              <a:gd name="connsiteX5" fmla="*/ 1226740 w 3158653"/>
              <a:gd name="connsiteY5" fmla="*/ 6858000 h 6858000"/>
              <a:gd name="connsiteX6" fmla="*/ 40552 w 3158653"/>
              <a:gd name="connsiteY6" fmla="*/ 6858000 h 6858000"/>
              <a:gd name="connsiteX7" fmla="*/ 908842 w 3158653"/>
              <a:gd name="connsiteY7" fmla="*/ 5810650 h 6858000"/>
              <a:gd name="connsiteX8" fmla="*/ 1253842 w 3158653"/>
              <a:gd name="connsiteY8" fmla="*/ 5947500 h 6858000"/>
              <a:gd name="connsiteX9" fmla="*/ 1605742 w 3158653"/>
              <a:gd name="connsiteY9" fmla="*/ 5523150 h 6858000"/>
              <a:gd name="connsiteX10" fmla="*/ 2672942 w 3158653"/>
              <a:gd name="connsiteY10" fmla="*/ 4235150 h 6858000"/>
              <a:gd name="connsiteX11" fmla="*/ 0 w 3158653"/>
              <a:gd name="connsiteY11" fmla="*/ 0 h 6858000"/>
              <a:gd name="connsiteX12" fmla="*/ 1187255 w 3158653"/>
              <a:gd name="connsiteY12" fmla="*/ 0 h 6858000"/>
              <a:gd name="connsiteX13" fmla="*/ 1775942 w 3158653"/>
              <a:gd name="connsiteY13" fmla="*/ 746050 h 6858000"/>
              <a:gd name="connsiteX14" fmla="*/ 1851842 w 3158653"/>
              <a:gd name="connsiteY14" fmla="*/ 721900 h 6858000"/>
              <a:gd name="connsiteX15" fmla="*/ 2073792 w 3158653"/>
              <a:gd name="connsiteY15" fmla="*/ 651750 h 6858000"/>
              <a:gd name="connsiteX16" fmla="*/ 3158653 w 3158653"/>
              <a:gd name="connsiteY16" fmla="*/ 2025585 h 6858000"/>
              <a:gd name="connsiteX17" fmla="*/ 3158653 w 3158653"/>
              <a:gd name="connsiteY17" fmla="*/ 3254267 h 6858000"/>
              <a:gd name="connsiteX18" fmla="*/ 2684442 w 3158653"/>
              <a:gd name="connsiteY18" fmla="*/ 2682650 h 6858000"/>
              <a:gd name="connsiteX19" fmla="*/ 1601142 w 3158653"/>
              <a:gd name="connsiteY19" fmla="*/ 1377400 h 6858000"/>
              <a:gd name="connsiteX20" fmla="*/ 1236592 w 3158653"/>
              <a:gd name="connsiteY20" fmla="*/ 938100 h 6858000"/>
              <a:gd name="connsiteX21" fmla="*/ 892742 w 3158653"/>
              <a:gd name="connsiteY21" fmla="*/ 10761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3158653" h="6858000">
                <a:moveTo>
                  <a:pt x="3158653" y="3649718"/>
                </a:moveTo>
                <a:lnTo>
                  <a:pt x="3158653" y="4880449"/>
                </a:lnTo>
                <a:lnTo>
                  <a:pt x="2091042" y="6235000"/>
                </a:lnTo>
                <a:cubicBezTo>
                  <a:pt x="2016292" y="6210851"/>
                  <a:pt x="1941542" y="6187851"/>
                  <a:pt x="1867942" y="6163700"/>
                </a:cubicBezTo>
                <a:cubicBezTo>
                  <a:pt x="1843792" y="6155650"/>
                  <a:pt x="1818492" y="6147601"/>
                  <a:pt x="1793192" y="6139550"/>
                </a:cubicBezTo>
                <a:lnTo>
                  <a:pt x="1226740" y="6858000"/>
                </a:lnTo>
                <a:lnTo>
                  <a:pt x="40552" y="6858000"/>
                </a:lnTo>
                <a:lnTo>
                  <a:pt x="908842" y="5810650"/>
                </a:lnTo>
                <a:cubicBezTo>
                  <a:pt x="1021542" y="5856650"/>
                  <a:pt x="1135392" y="5902650"/>
                  <a:pt x="1253842" y="5947500"/>
                </a:cubicBezTo>
                <a:lnTo>
                  <a:pt x="1605742" y="5523150"/>
                </a:lnTo>
                <a:lnTo>
                  <a:pt x="2672942" y="4235150"/>
                </a:lnTo>
                <a:close/>
                <a:moveTo>
                  <a:pt x="0" y="0"/>
                </a:moveTo>
                <a:lnTo>
                  <a:pt x="1187255" y="0"/>
                </a:lnTo>
                <a:lnTo>
                  <a:pt x="1775942" y="746050"/>
                </a:lnTo>
                <a:cubicBezTo>
                  <a:pt x="1801242" y="738000"/>
                  <a:pt x="1826542" y="729950"/>
                  <a:pt x="1851842" y="721900"/>
                </a:cubicBezTo>
                <a:cubicBezTo>
                  <a:pt x="1925442" y="697750"/>
                  <a:pt x="1999042" y="674750"/>
                  <a:pt x="2073792" y="651750"/>
                </a:cubicBezTo>
                <a:lnTo>
                  <a:pt x="3158653" y="2025585"/>
                </a:lnTo>
                <a:lnTo>
                  <a:pt x="3158653" y="3254267"/>
                </a:lnTo>
                <a:lnTo>
                  <a:pt x="2684442" y="2682650"/>
                </a:lnTo>
                <a:lnTo>
                  <a:pt x="1601142" y="1377400"/>
                </a:lnTo>
                <a:lnTo>
                  <a:pt x="1236592" y="938100"/>
                </a:lnTo>
                <a:cubicBezTo>
                  <a:pt x="1119292" y="982950"/>
                  <a:pt x="1004292" y="1028950"/>
                  <a:pt x="892742" y="1076100"/>
                </a:cubicBezTo>
                <a:close/>
              </a:path>
            </a:pathLst>
          </a:custGeom>
          <a:solidFill>
            <a:srgbClr val="F2F2F2"/>
          </a:solidFill>
          <a:ln w="1150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/>
            <a:endParaRPr lang="fr-FR"/>
          </a:p>
        </p:txBody>
      </p:sp>
      <p:sp>
        <p:nvSpPr>
          <p:cNvPr id="39" name="Text Placeholder 37">
            <a:extLst>
              <a:ext uri="{FF2B5EF4-FFF2-40B4-BE49-F238E27FC236}">
                <a16:creationId xmlns:a16="http://schemas.microsoft.com/office/drawing/2014/main" id="{CE0934EF-47D7-4B11-A084-677CC42E94E4}"/>
              </a:ext>
            </a:extLst>
          </p:cNvPr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865760" y="1780137"/>
            <a:ext cx="3700514" cy="621666"/>
          </a:xfrm>
          <a:noFill/>
        </p:spPr>
        <p:txBody>
          <a:bodyPr wrap="square" lIns="0" tIns="0" rIns="0" bIns="0" rtlCol="0" anchor="b">
            <a:noAutofit/>
          </a:bodyPr>
          <a:lstStyle>
            <a:lvl1pPr marL="0" indent="0">
              <a:lnSpc>
                <a:spcPct val="100000"/>
              </a:lnSpc>
              <a:buNone/>
              <a:defRPr lang="en-US" sz="2400" cap="all" baseline="0" dirty="0">
                <a:solidFill>
                  <a:schemeClr val="bg1"/>
                </a:solidFill>
                <a:latin typeface="Exo BOLD" pitchFamily="2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marL="0" lvl="0">
              <a:lnSpc>
                <a:spcPct val="90000"/>
              </a:lnSpc>
            </a:pPr>
            <a:r>
              <a:rPr lang="fr-FR" dirty="0"/>
              <a:t>TITRE SUR UNE</a:t>
            </a:r>
            <a:br>
              <a:rPr lang="fr-FR" dirty="0"/>
            </a:br>
            <a:r>
              <a:rPr lang="fr-FR" dirty="0"/>
              <a:t>OU DEUX LIGNES</a:t>
            </a:r>
            <a:endParaRPr lang="en-US" dirty="0"/>
          </a:p>
        </p:txBody>
      </p:sp>
      <p:sp>
        <p:nvSpPr>
          <p:cNvPr id="41" name="Text Placeholder 5">
            <a:extLst>
              <a:ext uri="{FF2B5EF4-FFF2-40B4-BE49-F238E27FC236}">
                <a16:creationId xmlns:a16="http://schemas.microsoft.com/office/drawing/2014/main" id="{68D5AA56-E6B0-404A-B86B-2987AA455390}"/>
              </a:ext>
            </a:extLst>
          </p:cNvPr>
          <p:cNvSpPr>
            <a:spLocks noGrp="1"/>
          </p:cNvSpPr>
          <p:nvPr userDrawn="1">
            <p:ph type="body" sz="quarter" idx="13" hasCustomPrompt="1"/>
          </p:nvPr>
        </p:nvSpPr>
        <p:spPr>
          <a:xfrm>
            <a:off x="858284" y="2508659"/>
            <a:ext cx="3700514" cy="2666172"/>
          </a:xfr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dirty="0"/>
              <a:t>Contenu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61DEC8-CABD-4D45-8C63-262A7E7A9FFB}"/>
              </a:ext>
            </a:extLst>
          </p:cNvPr>
          <p:cNvSpPr>
            <a:spLocks noGrp="1"/>
          </p:cNvSpPr>
          <p:nvPr userDrawn="1">
            <p:ph type="sldNum" sz="quarter" idx="14"/>
          </p:nvPr>
        </p:nvSpPr>
        <p:spPr/>
        <p:txBody>
          <a:bodyPr/>
          <a:lstStyle/>
          <a:p>
            <a:pPr algn="ctr"/>
            <a:fld id="{B18B80E8-1390-4E9F-99A9-6F0B15BCFA2C}" type="slidenum">
              <a:rPr lang="fr-FR" smtClean="0"/>
              <a:pPr algn="ctr"/>
              <a:t>‹N°›</a:t>
            </a:fld>
            <a:endParaRPr lang="fr-FR" dirty="0"/>
          </a:p>
        </p:txBody>
      </p:sp>
      <p:pic>
        <p:nvPicPr>
          <p:cNvPr id="68" name="Picture 67" descr="A picture containing monitor, electronics, sitting, indoor&#10;&#10;Description automatically generated">
            <a:extLst>
              <a:ext uri="{FF2B5EF4-FFF2-40B4-BE49-F238E27FC236}">
                <a16:creationId xmlns:a16="http://schemas.microsoft.com/office/drawing/2014/main" id="{3A9475B5-92E6-4973-8C13-9133B473EE5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r="15429"/>
          <a:stretch/>
        </p:blipFill>
        <p:spPr>
          <a:xfrm>
            <a:off x="4308982" y="1091100"/>
            <a:ext cx="7883018" cy="467580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65DD3B17-7D93-45CD-A094-16B9143AB8DC}"/>
              </a:ext>
            </a:extLst>
          </p:cNvPr>
          <p:cNvSpPr/>
          <p:nvPr/>
        </p:nvSpPr>
        <p:spPr>
          <a:xfrm>
            <a:off x="5751328" y="1411722"/>
            <a:ext cx="6456506" cy="3620991"/>
          </a:xfrm>
          <a:prstGeom prst="rect">
            <a:avLst/>
          </a:prstGeom>
          <a:blipFill>
            <a:blip r:embed="rId3"/>
            <a:srcRect/>
            <a:stretch>
              <a:fillRect t="-739" b="-79195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5" name="Media Placeholder 19">
            <a:extLst>
              <a:ext uri="{FF2B5EF4-FFF2-40B4-BE49-F238E27FC236}">
                <a16:creationId xmlns:a16="http://schemas.microsoft.com/office/drawing/2014/main" id="{00BA8189-7FD7-4880-8138-874289F0C23B}"/>
              </a:ext>
            </a:extLst>
          </p:cNvPr>
          <p:cNvSpPr>
            <a:spLocks noGrp="1"/>
          </p:cNvSpPr>
          <p:nvPr userDrawn="1">
            <p:ph type="media" sz="quarter" idx="10" hasCustomPrompt="1"/>
          </p:nvPr>
        </p:nvSpPr>
        <p:spPr>
          <a:xfrm>
            <a:off x="5743575" y="1394460"/>
            <a:ext cx="6448425" cy="3655516"/>
          </a:xfrm>
          <a:prstGeom prst="rect">
            <a:avLst/>
          </a:prstGeom>
          <a:solidFill>
            <a:schemeClr val="bg1"/>
          </a:solidFill>
        </p:spPr>
        <p:txBody>
          <a:bodyPr wrap="square" tIns="0" bIns="1224000" anchor="ctr">
            <a:noAutofit/>
          </a:bodyPr>
          <a:lstStyle>
            <a:lvl1pPr algn="ctr">
              <a:buNone/>
              <a:defRPr sz="1800">
                <a:solidFill>
                  <a:schemeClr val="accent1">
                    <a:alpha val="20000"/>
                  </a:schemeClr>
                </a:solidFill>
              </a:defRPr>
            </a:lvl1pPr>
          </a:lstStyle>
          <a:p>
            <a:r>
              <a:rPr lang="fr-FR" dirty="0"/>
              <a:t>Click the icon to insert a video</a:t>
            </a:r>
            <a:endParaRPr lang="en-US" dirty="0"/>
          </a:p>
        </p:txBody>
      </p:sp>
      <p:pic>
        <p:nvPicPr>
          <p:cNvPr id="2" name="Graphique 1">
            <a:extLst>
              <a:ext uri="{FF2B5EF4-FFF2-40B4-BE49-F238E27FC236}">
                <a16:creationId xmlns:a16="http://schemas.microsoft.com/office/drawing/2014/main" id="{B75A2C60-089D-41D9-B217-383C05A5FDB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507450" y="215574"/>
            <a:ext cx="383259" cy="594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73769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éo fullscree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317017A8-C076-4137-B90A-052DCF01C1DE}"/>
              </a:ext>
            </a:extLst>
          </p:cNvPr>
          <p:cNvSpPr/>
          <p:nvPr userDrawn="1"/>
        </p:nvSpPr>
        <p:spPr>
          <a:xfrm>
            <a:off x="11891962" y="0"/>
            <a:ext cx="300038" cy="685619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D74E5075-2F0B-4CB9-A9A9-BC234ABBBD18}"/>
              </a:ext>
            </a:extLst>
          </p:cNvPr>
          <p:cNvSpPr/>
          <p:nvPr userDrawn="1"/>
        </p:nvSpPr>
        <p:spPr>
          <a:xfrm rot="5400000">
            <a:off x="5945982" y="-5945981"/>
            <a:ext cx="300038" cy="12192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E90EF67C-A311-429A-ABA9-6F1FB9801CDC}"/>
              </a:ext>
            </a:extLst>
          </p:cNvPr>
          <p:cNvSpPr/>
          <p:nvPr userDrawn="1"/>
        </p:nvSpPr>
        <p:spPr>
          <a:xfrm rot="5400000">
            <a:off x="5945983" y="611980"/>
            <a:ext cx="300038" cy="121920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9E0CAC8A-5733-4139-9DE1-38BD154A8CAE}"/>
              </a:ext>
            </a:extLst>
          </p:cNvPr>
          <p:cNvSpPr/>
          <p:nvPr userDrawn="1"/>
        </p:nvSpPr>
        <p:spPr>
          <a:xfrm rot="5400000">
            <a:off x="-677411" y="4275130"/>
            <a:ext cx="3258947" cy="1906792"/>
          </a:xfrm>
          <a:custGeom>
            <a:avLst/>
            <a:gdLst>
              <a:gd name="connsiteX0" fmla="*/ 0 w 3258947"/>
              <a:gd name="connsiteY0" fmla="*/ 1906792 h 1906792"/>
              <a:gd name="connsiteX1" fmla="*/ 1888619 w 3258947"/>
              <a:gd name="connsiteY1" fmla="*/ 0 h 1906792"/>
              <a:gd name="connsiteX2" fmla="*/ 3258947 w 3258947"/>
              <a:gd name="connsiteY2" fmla="*/ 1383514 h 1906792"/>
              <a:gd name="connsiteX3" fmla="*/ 3258947 w 3258947"/>
              <a:gd name="connsiteY3" fmla="*/ 1906792 h 19067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258947" h="1906792">
                <a:moveTo>
                  <a:pt x="0" y="1906792"/>
                </a:moveTo>
                <a:lnTo>
                  <a:pt x="1888619" y="0"/>
                </a:lnTo>
                <a:lnTo>
                  <a:pt x="3258947" y="1383514"/>
                </a:lnTo>
                <a:lnTo>
                  <a:pt x="3258947" y="190679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2F857F18-BB79-40A5-B8F6-1735AA4C6814}"/>
              </a:ext>
            </a:extLst>
          </p:cNvPr>
          <p:cNvSpPr/>
          <p:nvPr userDrawn="1"/>
        </p:nvSpPr>
        <p:spPr>
          <a:xfrm rot="5400000">
            <a:off x="-597751" y="4024566"/>
            <a:ext cx="3429000" cy="2237866"/>
          </a:xfrm>
          <a:custGeom>
            <a:avLst/>
            <a:gdLst>
              <a:gd name="connsiteX0" fmla="*/ 0 w 3429000"/>
              <a:gd name="connsiteY0" fmla="*/ 2237866 h 2237866"/>
              <a:gd name="connsiteX1" fmla="*/ 1212698 w 3429000"/>
              <a:gd name="connsiteY1" fmla="*/ 1025168 h 2237866"/>
              <a:gd name="connsiteX2" fmla="*/ 1183528 w 3429000"/>
              <a:gd name="connsiteY2" fmla="*/ 979326 h 2237866"/>
              <a:gd name="connsiteX3" fmla="*/ 1146021 w 3429000"/>
              <a:gd name="connsiteY3" fmla="*/ 912649 h 2237866"/>
              <a:gd name="connsiteX4" fmla="*/ 2058671 w 3429000"/>
              <a:gd name="connsiteY4" fmla="*/ 0 h 2237866"/>
              <a:gd name="connsiteX5" fmla="*/ 2979655 w 3429000"/>
              <a:gd name="connsiteY5" fmla="*/ 920984 h 2237866"/>
              <a:gd name="connsiteX6" fmla="*/ 2942149 w 3429000"/>
              <a:gd name="connsiteY6" fmla="*/ 987661 h 2237866"/>
              <a:gd name="connsiteX7" fmla="*/ 2912977 w 3429000"/>
              <a:gd name="connsiteY7" fmla="*/ 1037670 h 2237866"/>
              <a:gd name="connsiteX8" fmla="*/ 3429000 w 3429000"/>
              <a:gd name="connsiteY8" fmla="*/ 1553692 h 2237866"/>
              <a:gd name="connsiteX9" fmla="*/ 3429000 w 3429000"/>
              <a:gd name="connsiteY9" fmla="*/ 2154628 h 2237866"/>
              <a:gd name="connsiteX10" fmla="*/ 3092173 w 3429000"/>
              <a:gd name="connsiteY10" fmla="*/ 1804461 h 2237866"/>
              <a:gd name="connsiteX11" fmla="*/ 2667104 w 3429000"/>
              <a:gd name="connsiteY11" fmla="*/ 1362723 h 2237866"/>
              <a:gd name="connsiteX12" fmla="*/ 2754618 w 3429000"/>
              <a:gd name="connsiteY12" fmla="*/ 1258539 h 2237866"/>
              <a:gd name="connsiteX13" fmla="*/ 2767119 w 3429000"/>
              <a:gd name="connsiteY13" fmla="*/ 1241869 h 2237866"/>
              <a:gd name="connsiteX14" fmla="*/ 2208695 w 3429000"/>
              <a:gd name="connsiteY14" fmla="*/ 658441 h 2237866"/>
              <a:gd name="connsiteX15" fmla="*/ 2058671 w 3429000"/>
              <a:gd name="connsiteY15" fmla="*/ 504249 h 2237866"/>
              <a:gd name="connsiteX16" fmla="*/ 1908646 w 3429000"/>
              <a:gd name="connsiteY16" fmla="*/ 658441 h 2237866"/>
              <a:gd name="connsiteX17" fmla="*/ 1354389 w 3429000"/>
              <a:gd name="connsiteY17" fmla="*/ 1233535 h 2237866"/>
              <a:gd name="connsiteX18" fmla="*/ 1366891 w 3429000"/>
              <a:gd name="connsiteY18" fmla="*/ 1250204 h 2237866"/>
              <a:gd name="connsiteX19" fmla="*/ 1454405 w 3429000"/>
              <a:gd name="connsiteY19" fmla="*/ 1354388 h 2237866"/>
              <a:gd name="connsiteX20" fmla="*/ 1025168 w 3429000"/>
              <a:gd name="connsiteY20" fmla="*/ 1800294 h 2237866"/>
              <a:gd name="connsiteX21" fmla="*/ 604266 w 3429000"/>
              <a:gd name="connsiteY21" fmla="*/ 2237866 h 22378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3429000" h="2237866">
                <a:moveTo>
                  <a:pt x="0" y="2237866"/>
                </a:moveTo>
                <a:lnTo>
                  <a:pt x="1212698" y="1025168"/>
                </a:lnTo>
                <a:cubicBezTo>
                  <a:pt x="1200197" y="1012665"/>
                  <a:pt x="1191862" y="995996"/>
                  <a:pt x="1183528" y="979326"/>
                </a:cubicBezTo>
                <a:cubicBezTo>
                  <a:pt x="1171026" y="958490"/>
                  <a:pt x="1158524" y="933486"/>
                  <a:pt x="1146021" y="912649"/>
                </a:cubicBezTo>
                <a:lnTo>
                  <a:pt x="2058671" y="0"/>
                </a:lnTo>
                <a:lnTo>
                  <a:pt x="2979655" y="920984"/>
                </a:lnTo>
                <a:cubicBezTo>
                  <a:pt x="2967153" y="945988"/>
                  <a:pt x="2954651" y="966824"/>
                  <a:pt x="2942149" y="987661"/>
                </a:cubicBezTo>
                <a:cubicBezTo>
                  <a:pt x="2929647" y="1004331"/>
                  <a:pt x="2921312" y="1021000"/>
                  <a:pt x="2912977" y="1037670"/>
                </a:cubicBezTo>
                <a:lnTo>
                  <a:pt x="3429000" y="1553692"/>
                </a:lnTo>
                <a:lnTo>
                  <a:pt x="3429000" y="2154628"/>
                </a:lnTo>
                <a:lnTo>
                  <a:pt x="3092173" y="1804461"/>
                </a:lnTo>
                <a:lnTo>
                  <a:pt x="2667104" y="1362723"/>
                </a:lnTo>
                <a:cubicBezTo>
                  <a:pt x="2696275" y="1329383"/>
                  <a:pt x="2725447" y="1296045"/>
                  <a:pt x="2754618" y="1258539"/>
                </a:cubicBezTo>
                <a:cubicBezTo>
                  <a:pt x="2758785" y="1254372"/>
                  <a:pt x="2762953" y="1246037"/>
                  <a:pt x="2767119" y="1241869"/>
                </a:cubicBezTo>
                <a:lnTo>
                  <a:pt x="2208695" y="658441"/>
                </a:lnTo>
                <a:lnTo>
                  <a:pt x="2058671" y="504249"/>
                </a:lnTo>
                <a:lnTo>
                  <a:pt x="1908646" y="658441"/>
                </a:lnTo>
                <a:lnTo>
                  <a:pt x="1354389" y="1233535"/>
                </a:lnTo>
                <a:cubicBezTo>
                  <a:pt x="1358556" y="1237702"/>
                  <a:pt x="1362723" y="1246037"/>
                  <a:pt x="1366891" y="1250204"/>
                </a:cubicBezTo>
                <a:cubicBezTo>
                  <a:pt x="1396063" y="1287710"/>
                  <a:pt x="1425233" y="1321049"/>
                  <a:pt x="1454405" y="1354388"/>
                </a:cubicBezTo>
                <a:lnTo>
                  <a:pt x="1025168" y="1800294"/>
                </a:lnTo>
                <a:lnTo>
                  <a:pt x="604266" y="2237866"/>
                </a:lnTo>
                <a:close/>
              </a:path>
            </a:pathLst>
          </a:custGeom>
          <a:solidFill>
            <a:schemeClr val="accent2"/>
          </a:solidFill>
          <a:ln w="1150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4E606E3-901D-42BA-A482-78A1080C4D5B}"/>
              </a:ext>
            </a:extLst>
          </p:cNvPr>
          <p:cNvSpPr/>
          <p:nvPr userDrawn="1"/>
        </p:nvSpPr>
        <p:spPr>
          <a:xfrm>
            <a:off x="0" y="0"/>
            <a:ext cx="300038" cy="446970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Media Placeholder 19">
            <a:extLst>
              <a:ext uri="{FF2B5EF4-FFF2-40B4-BE49-F238E27FC236}">
                <a16:creationId xmlns:a16="http://schemas.microsoft.com/office/drawing/2014/main" id="{D6829743-ED7C-4E6F-B954-7BA81BBF57A1}"/>
              </a:ext>
            </a:extLst>
          </p:cNvPr>
          <p:cNvSpPr>
            <a:spLocks noGrp="1"/>
          </p:cNvSpPr>
          <p:nvPr userDrawn="1">
            <p:ph type="media" sz="quarter" idx="10" hasCustomPrompt="1"/>
          </p:nvPr>
        </p:nvSpPr>
        <p:spPr>
          <a:xfrm>
            <a:off x="306387" y="300038"/>
            <a:ext cx="11585571" cy="6257923"/>
          </a:xfrm>
          <a:custGeom>
            <a:avLst/>
            <a:gdLst>
              <a:gd name="connsiteX0" fmla="*/ 0 w 11585571"/>
              <a:gd name="connsiteY0" fmla="*/ 0 h 6257923"/>
              <a:gd name="connsiteX1" fmla="*/ 11585571 w 11585571"/>
              <a:gd name="connsiteY1" fmla="*/ 0 h 6257923"/>
              <a:gd name="connsiteX2" fmla="*/ 11585571 w 11585571"/>
              <a:gd name="connsiteY2" fmla="*/ 6257923 h 6257923"/>
              <a:gd name="connsiteX3" fmla="*/ 675641 w 11585571"/>
              <a:gd name="connsiteY3" fmla="*/ 6257923 h 6257923"/>
              <a:gd name="connsiteX4" fmla="*/ 891626 w 11585571"/>
              <a:gd name="connsiteY4" fmla="*/ 6041938 h 6257923"/>
              <a:gd name="connsiteX5" fmla="*/ 941635 w 11585571"/>
              <a:gd name="connsiteY5" fmla="*/ 6071110 h 6257923"/>
              <a:gd name="connsiteX6" fmla="*/ 1008312 w 11585571"/>
              <a:gd name="connsiteY6" fmla="*/ 6108616 h 6257923"/>
              <a:gd name="connsiteX7" fmla="*/ 1929296 w 11585571"/>
              <a:gd name="connsiteY7" fmla="*/ 5187632 h 6257923"/>
              <a:gd name="connsiteX8" fmla="*/ 1016647 w 11585571"/>
              <a:gd name="connsiteY8" fmla="*/ 4274982 h 6257923"/>
              <a:gd name="connsiteX9" fmla="*/ 949970 w 11585571"/>
              <a:gd name="connsiteY9" fmla="*/ 4312489 h 6257923"/>
              <a:gd name="connsiteX10" fmla="*/ 904128 w 11585571"/>
              <a:gd name="connsiteY10" fmla="*/ 4341659 h 6257923"/>
              <a:gd name="connsiteX11" fmla="*/ 0 w 11585571"/>
              <a:gd name="connsiteY11" fmla="*/ 3437531 h 62579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585571" h="6257923">
                <a:moveTo>
                  <a:pt x="0" y="0"/>
                </a:moveTo>
                <a:lnTo>
                  <a:pt x="11585571" y="0"/>
                </a:lnTo>
                <a:lnTo>
                  <a:pt x="11585571" y="6257923"/>
                </a:lnTo>
                <a:lnTo>
                  <a:pt x="675641" y="6257923"/>
                </a:lnTo>
                <a:lnTo>
                  <a:pt x="891626" y="6041938"/>
                </a:lnTo>
                <a:cubicBezTo>
                  <a:pt x="908296" y="6050273"/>
                  <a:pt x="924965" y="6058608"/>
                  <a:pt x="941635" y="6071110"/>
                </a:cubicBezTo>
                <a:cubicBezTo>
                  <a:pt x="962472" y="6083612"/>
                  <a:pt x="983308" y="6096114"/>
                  <a:pt x="1008312" y="6108616"/>
                </a:cubicBezTo>
                <a:lnTo>
                  <a:pt x="1929296" y="5187632"/>
                </a:lnTo>
                <a:lnTo>
                  <a:pt x="1016647" y="4274982"/>
                </a:lnTo>
                <a:cubicBezTo>
                  <a:pt x="995810" y="4287485"/>
                  <a:pt x="970806" y="4299987"/>
                  <a:pt x="949970" y="4312489"/>
                </a:cubicBezTo>
                <a:cubicBezTo>
                  <a:pt x="933300" y="4320823"/>
                  <a:pt x="916631" y="4329158"/>
                  <a:pt x="904128" y="4341659"/>
                </a:cubicBezTo>
                <a:lnTo>
                  <a:pt x="0" y="3437531"/>
                </a:lnTo>
                <a:close/>
              </a:path>
            </a:pathLst>
          </a:custGeom>
          <a:solidFill>
            <a:schemeClr val="accent1"/>
          </a:solidFill>
        </p:spPr>
        <p:txBody>
          <a:bodyPr wrap="square" tIns="0" bIns="1224000" anchor="ctr">
            <a:noAutofit/>
          </a:bodyPr>
          <a:lstStyle>
            <a:lvl1pPr algn="ctr">
              <a:buNone/>
              <a:defRPr sz="1800">
                <a:solidFill>
                  <a:schemeClr val="bg1">
                    <a:alpha val="20000"/>
                  </a:schemeClr>
                </a:solidFill>
              </a:defRPr>
            </a:lvl1pPr>
          </a:lstStyle>
          <a:p>
            <a:r>
              <a:rPr lang="fr-FR" dirty="0"/>
              <a:t>Click the icon to insert a video</a:t>
            </a:r>
            <a:endParaRPr lang="en-US" dirty="0"/>
          </a:p>
        </p:txBody>
      </p:sp>
      <p:pic>
        <p:nvPicPr>
          <p:cNvPr id="3" name="Graphique 2">
            <a:extLst>
              <a:ext uri="{FF2B5EF4-FFF2-40B4-BE49-F238E27FC236}">
                <a16:creationId xmlns:a16="http://schemas.microsoft.com/office/drawing/2014/main" id="{318178BA-3401-4F03-AAF9-14AF724EFFC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23732" y="5135880"/>
            <a:ext cx="455139" cy="705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54676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23" userDrawn="1">
          <p15:clr>
            <a:srgbClr val="FBAE40"/>
          </p15:clr>
        </p15:guide>
        <p15:guide id="2" pos="325" userDrawn="1">
          <p15:clr>
            <a:srgbClr val="FBAE40"/>
          </p15:clr>
        </p15:guide>
        <p15:guide id="3" pos="7355" userDrawn="1">
          <p15:clr>
            <a:srgbClr val="FBAE40"/>
          </p15:clr>
        </p15:guide>
        <p15:guide id="4" orient="horz" pos="3997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3CA9DC63-50B2-4299-ACB2-323E7052F158}"/>
              </a:ext>
            </a:extLst>
          </p:cNvPr>
          <p:cNvSpPr/>
          <p:nvPr userDrawn="1"/>
        </p:nvSpPr>
        <p:spPr>
          <a:xfrm>
            <a:off x="0" y="0"/>
            <a:ext cx="6651954" cy="6858000"/>
          </a:xfrm>
          <a:custGeom>
            <a:avLst/>
            <a:gdLst>
              <a:gd name="connsiteX0" fmla="*/ 0 w 6651954"/>
              <a:gd name="connsiteY0" fmla="*/ 0 h 6858000"/>
              <a:gd name="connsiteX1" fmla="*/ 3329262 w 6651954"/>
              <a:gd name="connsiteY1" fmla="*/ 0 h 6858000"/>
              <a:gd name="connsiteX2" fmla="*/ 4222004 w 6651954"/>
              <a:gd name="connsiteY2" fmla="*/ 1076100 h 6858000"/>
              <a:gd name="connsiteX3" fmla="*/ 4565854 w 6651954"/>
              <a:gd name="connsiteY3" fmla="*/ 938100 h 6858000"/>
              <a:gd name="connsiteX4" fmla="*/ 4930404 w 6651954"/>
              <a:gd name="connsiteY4" fmla="*/ 1377400 h 6858000"/>
              <a:gd name="connsiteX5" fmla="*/ 6013704 w 6651954"/>
              <a:gd name="connsiteY5" fmla="*/ 2682650 h 6858000"/>
              <a:gd name="connsiteX6" fmla="*/ 6651954 w 6651954"/>
              <a:gd name="connsiteY6" fmla="*/ 3452000 h 6858000"/>
              <a:gd name="connsiteX7" fmla="*/ 6002204 w 6651954"/>
              <a:gd name="connsiteY7" fmla="*/ 4235150 h 6858000"/>
              <a:gd name="connsiteX8" fmla="*/ 4935004 w 6651954"/>
              <a:gd name="connsiteY8" fmla="*/ 5523150 h 6858000"/>
              <a:gd name="connsiteX9" fmla="*/ 4583104 w 6651954"/>
              <a:gd name="connsiteY9" fmla="*/ 5947500 h 6858000"/>
              <a:gd name="connsiteX10" fmla="*/ 4238104 w 6651954"/>
              <a:gd name="connsiteY10" fmla="*/ 5810650 h 6858000"/>
              <a:gd name="connsiteX11" fmla="*/ 3369814 w 6651954"/>
              <a:gd name="connsiteY11" fmla="*/ 6858000 h 6858000"/>
              <a:gd name="connsiteX12" fmla="*/ 0 w 6651954"/>
              <a:gd name="connsiteY1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651954" h="6858000">
                <a:moveTo>
                  <a:pt x="0" y="0"/>
                </a:moveTo>
                <a:lnTo>
                  <a:pt x="3329262" y="0"/>
                </a:lnTo>
                <a:lnTo>
                  <a:pt x="4222004" y="1076100"/>
                </a:lnTo>
                <a:cubicBezTo>
                  <a:pt x="4333554" y="1028950"/>
                  <a:pt x="4448554" y="982950"/>
                  <a:pt x="4565854" y="938100"/>
                </a:cubicBezTo>
                <a:lnTo>
                  <a:pt x="4930404" y="1377400"/>
                </a:lnTo>
                <a:lnTo>
                  <a:pt x="6013704" y="2682650"/>
                </a:lnTo>
                <a:lnTo>
                  <a:pt x="6651954" y="3452000"/>
                </a:lnTo>
                <a:lnTo>
                  <a:pt x="6002204" y="4235150"/>
                </a:lnTo>
                <a:lnTo>
                  <a:pt x="4935004" y="5523150"/>
                </a:lnTo>
                <a:lnTo>
                  <a:pt x="4583104" y="5947500"/>
                </a:lnTo>
                <a:cubicBezTo>
                  <a:pt x="4464654" y="5902650"/>
                  <a:pt x="4350804" y="5856650"/>
                  <a:pt x="4238104" y="5810650"/>
                </a:cubicBezTo>
                <a:lnTo>
                  <a:pt x="3369814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fr-FR"/>
          </a:p>
        </p:txBody>
      </p:sp>
      <p:sp>
        <p:nvSpPr>
          <p:cNvPr id="7" name="Freeform: Shape 42">
            <a:extLst>
              <a:ext uri="{FF2B5EF4-FFF2-40B4-BE49-F238E27FC236}">
                <a16:creationId xmlns:a16="http://schemas.microsoft.com/office/drawing/2014/main" id="{62635B10-6E68-4293-BE32-F4C49A1FBA5C}"/>
              </a:ext>
            </a:extLst>
          </p:cNvPr>
          <p:cNvSpPr/>
          <p:nvPr userDrawn="1"/>
        </p:nvSpPr>
        <p:spPr>
          <a:xfrm>
            <a:off x="6366719" y="0"/>
            <a:ext cx="5141770" cy="6858000"/>
          </a:xfrm>
          <a:custGeom>
            <a:avLst/>
            <a:gdLst>
              <a:gd name="connsiteX0" fmla="*/ 0 w 5141770"/>
              <a:gd name="connsiteY0" fmla="*/ 0 h 6858000"/>
              <a:gd name="connsiteX1" fmla="*/ 1303484 w 5141770"/>
              <a:gd name="connsiteY1" fmla="*/ 0 h 6858000"/>
              <a:gd name="connsiteX2" fmla="*/ 2760120 w 5141770"/>
              <a:gd name="connsiteY2" fmla="*/ 1455600 h 6858000"/>
              <a:gd name="connsiteX3" fmla="*/ 2892370 w 5141770"/>
              <a:gd name="connsiteY3" fmla="*/ 1385450 h 6858000"/>
              <a:gd name="connsiteX4" fmla="*/ 3014270 w 5141770"/>
              <a:gd name="connsiteY4" fmla="*/ 1324500 h 6858000"/>
              <a:gd name="connsiteX5" fmla="*/ 3161470 w 5141770"/>
              <a:gd name="connsiteY5" fmla="*/ 1471700 h 6858000"/>
              <a:gd name="connsiteX6" fmla="*/ 5141770 w 5141770"/>
              <a:gd name="connsiteY6" fmla="*/ 3452000 h 6858000"/>
              <a:gd name="connsiteX7" fmla="*/ 3167220 w 5141770"/>
              <a:gd name="connsiteY7" fmla="*/ 5427700 h 6858000"/>
              <a:gd name="connsiteX8" fmla="*/ 3047620 w 5141770"/>
              <a:gd name="connsiteY8" fmla="*/ 5572600 h 6858000"/>
              <a:gd name="connsiteX9" fmla="*/ 3031520 w 5141770"/>
              <a:gd name="connsiteY9" fmla="*/ 5564550 h 6858000"/>
              <a:gd name="connsiteX10" fmla="*/ 2907320 w 5141770"/>
              <a:gd name="connsiteY10" fmla="*/ 5502450 h 6858000"/>
              <a:gd name="connsiteX11" fmla="*/ 2777370 w 5141770"/>
              <a:gd name="connsiteY11" fmla="*/ 5433450 h 6858000"/>
              <a:gd name="connsiteX12" fmla="*/ 1353857 w 5141770"/>
              <a:gd name="connsiteY12" fmla="*/ 6858000 h 6858000"/>
              <a:gd name="connsiteX13" fmla="*/ 52810 w 5141770"/>
              <a:gd name="connsiteY13" fmla="*/ 6858000 h 6858000"/>
              <a:gd name="connsiteX14" fmla="*/ 1307671 w 5141770"/>
              <a:gd name="connsiteY14" fmla="*/ 5651950 h 6858000"/>
              <a:gd name="connsiteX15" fmla="*/ 2029870 w 5141770"/>
              <a:gd name="connsiteY15" fmla="*/ 4957350 h 6858000"/>
              <a:gd name="connsiteX16" fmla="*/ 2274820 w 5141770"/>
              <a:gd name="connsiteY16" fmla="*/ 5132150 h 6858000"/>
              <a:gd name="connsiteX17" fmla="*/ 2307020 w 5141770"/>
              <a:gd name="connsiteY17" fmla="*/ 5152850 h 6858000"/>
              <a:gd name="connsiteX18" fmla="*/ 3743370 w 5141770"/>
              <a:gd name="connsiteY18" fmla="*/ 3769400 h 6858000"/>
              <a:gd name="connsiteX19" fmla="*/ 4074570 w 5141770"/>
              <a:gd name="connsiteY19" fmla="*/ 3450850 h 6858000"/>
              <a:gd name="connsiteX20" fmla="*/ 3742220 w 5141770"/>
              <a:gd name="connsiteY20" fmla="*/ 3132300 h 6858000"/>
              <a:gd name="connsiteX21" fmla="*/ 2290920 w 5141770"/>
              <a:gd name="connsiteY21" fmla="*/ 1737350 h 6858000"/>
              <a:gd name="connsiteX22" fmla="*/ 2259870 w 5141770"/>
              <a:gd name="connsiteY22" fmla="*/ 1758050 h 6858000"/>
              <a:gd name="connsiteX23" fmla="*/ 2014920 w 5141770"/>
              <a:gd name="connsiteY23" fmla="*/ 1935150 h 6858000"/>
              <a:gd name="connsiteX24" fmla="*/ 1303071 w 5141770"/>
              <a:gd name="connsiteY24" fmla="*/ 12520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5141770" h="6858000">
                <a:moveTo>
                  <a:pt x="0" y="0"/>
                </a:moveTo>
                <a:lnTo>
                  <a:pt x="1303484" y="0"/>
                </a:lnTo>
                <a:lnTo>
                  <a:pt x="2760120" y="1455600"/>
                </a:lnTo>
                <a:cubicBezTo>
                  <a:pt x="2803820" y="1432600"/>
                  <a:pt x="2847520" y="1408450"/>
                  <a:pt x="2892370" y="1385450"/>
                </a:cubicBezTo>
                <a:cubicBezTo>
                  <a:pt x="2932620" y="1364750"/>
                  <a:pt x="2972870" y="1345200"/>
                  <a:pt x="3014270" y="1324500"/>
                </a:cubicBezTo>
                <a:lnTo>
                  <a:pt x="3161470" y="1471700"/>
                </a:lnTo>
                <a:lnTo>
                  <a:pt x="5141770" y="3452000"/>
                </a:lnTo>
                <a:lnTo>
                  <a:pt x="3167220" y="5427700"/>
                </a:lnTo>
                <a:lnTo>
                  <a:pt x="3047620" y="5572600"/>
                </a:lnTo>
                <a:cubicBezTo>
                  <a:pt x="3043020" y="5570300"/>
                  <a:pt x="3037270" y="5566850"/>
                  <a:pt x="3031520" y="5564550"/>
                </a:cubicBezTo>
                <a:cubicBezTo>
                  <a:pt x="2988970" y="5543850"/>
                  <a:pt x="2947570" y="5523150"/>
                  <a:pt x="2907320" y="5502450"/>
                </a:cubicBezTo>
                <a:cubicBezTo>
                  <a:pt x="2863620" y="5479450"/>
                  <a:pt x="2819920" y="5456450"/>
                  <a:pt x="2777370" y="5433450"/>
                </a:cubicBezTo>
                <a:lnTo>
                  <a:pt x="1353857" y="6858000"/>
                </a:lnTo>
                <a:lnTo>
                  <a:pt x="52810" y="6858000"/>
                </a:lnTo>
                <a:lnTo>
                  <a:pt x="1307671" y="5651950"/>
                </a:lnTo>
                <a:lnTo>
                  <a:pt x="2029870" y="4957350"/>
                </a:lnTo>
                <a:cubicBezTo>
                  <a:pt x="2106920" y="5016000"/>
                  <a:pt x="2188570" y="5074650"/>
                  <a:pt x="2274820" y="5132150"/>
                </a:cubicBezTo>
                <a:cubicBezTo>
                  <a:pt x="2286320" y="5139050"/>
                  <a:pt x="2296670" y="5145950"/>
                  <a:pt x="2307020" y="5152850"/>
                </a:cubicBezTo>
                <a:lnTo>
                  <a:pt x="3743370" y="3769400"/>
                </a:lnTo>
                <a:lnTo>
                  <a:pt x="4074570" y="3450850"/>
                </a:lnTo>
                <a:lnTo>
                  <a:pt x="3742220" y="3132300"/>
                </a:lnTo>
                <a:lnTo>
                  <a:pt x="2290920" y="1737350"/>
                </a:lnTo>
                <a:cubicBezTo>
                  <a:pt x="2280570" y="1744250"/>
                  <a:pt x="2270220" y="1751150"/>
                  <a:pt x="2259870" y="1758050"/>
                </a:cubicBezTo>
                <a:cubicBezTo>
                  <a:pt x="2173620" y="1816700"/>
                  <a:pt x="2091970" y="1875350"/>
                  <a:pt x="2014920" y="1935150"/>
                </a:cubicBezTo>
                <a:lnTo>
                  <a:pt x="1303071" y="125205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1500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8" name="Forme libre : forme 38">
            <a:extLst>
              <a:ext uri="{FF2B5EF4-FFF2-40B4-BE49-F238E27FC236}">
                <a16:creationId xmlns:a16="http://schemas.microsoft.com/office/drawing/2014/main" id="{C4B7FE00-ADE1-4E1B-AD75-4FE5191CA334}"/>
              </a:ext>
            </a:extLst>
          </p:cNvPr>
          <p:cNvSpPr/>
          <p:nvPr userDrawn="1"/>
        </p:nvSpPr>
        <p:spPr>
          <a:xfrm>
            <a:off x="9033348" y="0"/>
            <a:ext cx="3158653" cy="6858000"/>
          </a:xfrm>
          <a:custGeom>
            <a:avLst/>
            <a:gdLst>
              <a:gd name="connsiteX0" fmla="*/ 3158653 w 3158653"/>
              <a:gd name="connsiteY0" fmla="*/ 3649718 h 6858000"/>
              <a:gd name="connsiteX1" fmla="*/ 3158653 w 3158653"/>
              <a:gd name="connsiteY1" fmla="*/ 4880449 h 6858000"/>
              <a:gd name="connsiteX2" fmla="*/ 2091042 w 3158653"/>
              <a:gd name="connsiteY2" fmla="*/ 6235000 h 6858000"/>
              <a:gd name="connsiteX3" fmla="*/ 1867942 w 3158653"/>
              <a:gd name="connsiteY3" fmla="*/ 6163700 h 6858000"/>
              <a:gd name="connsiteX4" fmla="*/ 1793192 w 3158653"/>
              <a:gd name="connsiteY4" fmla="*/ 6139550 h 6858000"/>
              <a:gd name="connsiteX5" fmla="*/ 1226740 w 3158653"/>
              <a:gd name="connsiteY5" fmla="*/ 6858000 h 6858000"/>
              <a:gd name="connsiteX6" fmla="*/ 40552 w 3158653"/>
              <a:gd name="connsiteY6" fmla="*/ 6858000 h 6858000"/>
              <a:gd name="connsiteX7" fmla="*/ 908842 w 3158653"/>
              <a:gd name="connsiteY7" fmla="*/ 5810650 h 6858000"/>
              <a:gd name="connsiteX8" fmla="*/ 1253842 w 3158653"/>
              <a:gd name="connsiteY8" fmla="*/ 5947500 h 6858000"/>
              <a:gd name="connsiteX9" fmla="*/ 1605742 w 3158653"/>
              <a:gd name="connsiteY9" fmla="*/ 5523150 h 6858000"/>
              <a:gd name="connsiteX10" fmla="*/ 2672942 w 3158653"/>
              <a:gd name="connsiteY10" fmla="*/ 4235150 h 6858000"/>
              <a:gd name="connsiteX11" fmla="*/ 0 w 3158653"/>
              <a:gd name="connsiteY11" fmla="*/ 0 h 6858000"/>
              <a:gd name="connsiteX12" fmla="*/ 1187255 w 3158653"/>
              <a:gd name="connsiteY12" fmla="*/ 0 h 6858000"/>
              <a:gd name="connsiteX13" fmla="*/ 1775942 w 3158653"/>
              <a:gd name="connsiteY13" fmla="*/ 746050 h 6858000"/>
              <a:gd name="connsiteX14" fmla="*/ 1851842 w 3158653"/>
              <a:gd name="connsiteY14" fmla="*/ 721900 h 6858000"/>
              <a:gd name="connsiteX15" fmla="*/ 2073792 w 3158653"/>
              <a:gd name="connsiteY15" fmla="*/ 651750 h 6858000"/>
              <a:gd name="connsiteX16" fmla="*/ 3158653 w 3158653"/>
              <a:gd name="connsiteY16" fmla="*/ 2025585 h 6858000"/>
              <a:gd name="connsiteX17" fmla="*/ 3158653 w 3158653"/>
              <a:gd name="connsiteY17" fmla="*/ 3254267 h 6858000"/>
              <a:gd name="connsiteX18" fmla="*/ 2684442 w 3158653"/>
              <a:gd name="connsiteY18" fmla="*/ 2682650 h 6858000"/>
              <a:gd name="connsiteX19" fmla="*/ 1601142 w 3158653"/>
              <a:gd name="connsiteY19" fmla="*/ 1377400 h 6858000"/>
              <a:gd name="connsiteX20" fmla="*/ 1236592 w 3158653"/>
              <a:gd name="connsiteY20" fmla="*/ 938100 h 6858000"/>
              <a:gd name="connsiteX21" fmla="*/ 892742 w 3158653"/>
              <a:gd name="connsiteY21" fmla="*/ 10761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3158653" h="6858000">
                <a:moveTo>
                  <a:pt x="3158653" y="3649718"/>
                </a:moveTo>
                <a:lnTo>
                  <a:pt x="3158653" y="4880449"/>
                </a:lnTo>
                <a:lnTo>
                  <a:pt x="2091042" y="6235000"/>
                </a:lnTo>
                <a:cubicBezTo>
                  <a:pt x="2016292" y="6210851"/>
                  <a:pt x="1941542" y="6187851"/>
                  <a:pt x="1867942" y="6163700"/>
                </a:cubicBezTo>
                <a:cubicBezTo>
                  <a:pt x="1843792" y="6155650"/>
                  <a:pt x="1818492" y="6147601"/>
                  <a:pt x="1793192" y="6139550"/>
                </a:cubicBezTo>
                <a:lnTo>
                  <a:pt x="1226740" y="6858000"/>
                </a:lnTo>
                <a:lnTo>
                  <a:pt x="40552" y="6858000"/>
                </a:lnTo>
                <a:lnTo>
                  <a:pt x="908842" y="5810650"/>
                </a:lnTo>
                <a:cubicBezTo>
                  <a:pt x="1021542" y="5856650"/>
                  <a:pt x="1135392" y="5902650"/>
                  <a:pt x="1253842" y="5947500"/>
                </a:cubicBezTo>
                <a:lnTo>
                  <a:pt x="1605742" y="5523150"/>
                </a:lnTo>
                <a:lnTo>
                  <a:pt x="2672942" y="4235150"/>
                </a:lnTo>
                <a:close/>
                <a:moveTo>
                  <a:pt x="0" y="0"/>
                </a:moveTo>
                <a:lnTo>
                  <a:pt x="1187255" y="0"/>
                </a:lnTo>
                <a:lnTo>
                  <a:pt x="1775942" y="746050"/>
                </a:lnTo>
                <a:cubicBezTo>
                  <a:pt x="1801242" y="738000"/>
                  <a:pt x="1826542" y="729950"/>
                  <a:pt x="1851842" y="721900"/>
                </a:cubicBezTo>
                <a:cubicBezTo>
                  <a:pt x="1925442" y="697750"/>
                  <a:pt x="1999042" y="674750"/>
                  <a:pt x="2073792" y="651750"/>
                </a:cubicBezTo>
                <a:lnTo>
                  <a:pt x="3158653" y="2025585"/>
                </a:lnTo>
                <a:lnTo>
                  <a:pt x="3158653" y="3254267"/>
                </a:lnTo>
                <a:lnTo>
                  <a:pt x="2684442" y="2682650"/>
                </a:lnTo>
                <a:lnTo>
                  <a:pt x="1601142" y="1377400"/>
                </a:lnTo>
                <a:lnTo>
                  <a:pt x="1236592" y="938100"/>
                </a:lnTo>
                <a:cubicBezTo>
                  <a:pt x="1119292" y="982950"/>
                  <a:pt x="1004292" y="1028950"/>
                  <a:pt x="892742" y="1076100"/>
                </a:cubicBezTo>
                <a:close/>
              </a:path>
            </a:pathLst>
          </a:custGeom>
          <a:solidFill>
            <a:srgbClr val="002A61"/>
          </a:solidFill>
          <a:ln w="1150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/>
            <a:endParaRPr lang="fr-FR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079971A-65AF-47C6-8876-02AE087F46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474FA81-9B19-464D-89D0-B36C5B835E9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ctr"/>
            <a:fld id="{B18B80E8-1390-4E9F-99A9-6F0B15BCFA2C}" type="slidenum">
              <a:rPr lang="fr-FR" smtClean="0"/>
              <a:pPr algn="ctr"/>
              <a:t>‹N°›</a:t>
            </a:fld>
            <a:endParaRPr lang="fr-FR" dirty="0"/>
          </a:p>
        </p:txBody>
      </p:sp>
      <p:sp>
        <p:nvSpPr>
          <p:cNvPr id="51" name="Espace réservé du texte 14">
            <a:extLst>
              <a:ext uri="{FF2B5EF4-FFF2-40B4-BE49-F238E27FC236}">
                <a16:creationId xmlns:a16="http://schemas.microsoft.com/office/drawing/2014/main" id="{3984C47E-944A-4CEA-8EFF-A8888A8B626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73138" y="2232561"/>
            <a:ext cx="2027544" cy="527193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600" b="1" cap="all" spc="0" baseline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dirty="0"/>
              <a:t>Titre de l’</a:t>
            </a:r>
            <a:r>
              <a:rPr lang="fr-FR" dirty="0" err="1"/>
              <a:t>évenement</a:t>
            </a:r>
            <a:endParaRPr lang="en-US" dirty="0"/>
          </a:p>
        </p:txBody>
      </p:sp>
      <p:sp>
        <p:nvSpPr>
          <p:cNvPr id="52" name="Espace réservé du texte 14">
            <a:extLst>
              <a:ext uri="{FF2B5EF4-FFF2-40B4-BE49-F238E27FC236}">
                <a16:creationId xmlns:a16="http://schemas.microsoft.com/office/drawing/2014/main" id="{1B8AD8CF-6B66-4AA9-B778-648DCE931CB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73138" y="2846377"/>
            <a:ext cx="2027544" cy="264424"/>
          </a:xfrm>
          <a:prstGeom prst="rect">
            <a:avLst/>
          </a:prstGeom>
        </p:spPr>
        <p:txBody>
          <a:bodyPr lIns="0" tIns="0" rIns="0" bIns="0" anchor="b"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400" b="0" spc="0">
                <a:solidFill>
                  <a:schemeClr val="accent2"/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dirty="0"/>
              <a:t>Date</a:t>
            </a:r>
            <a:endParaRPr lang="en-US" dirty="0"/>
          </a:p>
        </p:txBody>
      </p:sp>
      <p:sp>
        <p:nvSpPr>
          <p:cNvPr id="78" name="Espace réservé du texte 14">
            <a:extLst>
              <a:ext uri="{FF2B5EF4-FFF2-40B4-BE49-F238E27FC236}">
                <a16:creationId xmlns:a16="http://schemas.microsoft.com/office/drawing/2014/main" id="{B0BC6486-A320-4930-BBB4-47D39EB84AD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591596" y="3128331"/>
            <a:ext cx="2027544" cy="527193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600" b="1" cap="all" spc="0" baseline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dirty="0"/>
              <a:t>Titre de l’</a:t>
            </a:r>
            <a:r>
              <a:rPr lang="fr-FR" dirty="0" err="1"/>
              <a:t>évenement</a:t>
            </a:r>
            <a:endParaRPr lang="en-US" dirty="0"/>
          </a:p>
        </p:txBody>
      </p:sp>
      <p:sp>
        <p:nvSpPr>
          <p:cNvPr id="81" name="Espace réservé du texte 14">
            <a:extLst>
              <a:ext uri="{FF2B5EF4-FFF2-40B4-BE49-F238E27FC236}">
                <a16:creationId xmlns:a16="http://schemas.microsoft.com/office/drawing/2014/main" id="{92E96AC4-1564-4E91-B055-EA33CCCFC4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0054" y="2232561"/>
            <a:ext cx="2027544" cy="527193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600" b="1" cap="all" spc="0" baseline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dirty="0"/>
              <a:t>Titre de l’</a:t>
            </a:r>
            <a:r>
              <a:rPr lang="fr-FR" dirty="0" err="1"/>
              <a:t>évenement</a:t>
            </a:r>
            <a:endParaRPr lang="en-US" dirty="0"/>
          </a:p>
        </p:txBody>
      </p:sp>
      <p:sp>
        <p:nvSpPr>
          <p:cNvPr id="84" name="Espace réservé du texte 14">
            <a:extLst>
              <a:ext uri="{FF2B5EF4-FFF2-40B4-BE49-F238E27FC236}">
                <a16:creationId xmlns:a16="http://schemas.microsoft.com/office/drawing/2014/main" id="{71439084-D4E4-42F1-96AE-F1D31132C93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828512" y="3128331"/>
            <a:ext cx="2027544" cy="527193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600" b="1" cap="all" spc="0" baseline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dirty="0"/>
              <a:t>Titre de l’</a:t>
            </a:r>
            <a:r>
              <a:rPr lang="fr-FR" dirty="0" err="1"/>
              <a:t>évenement</a:t>
            </a:r>
            <a:endParaRPr lang="en-US" dirty="0"/>
          </a:p>
        </p:txBody>
      </p:sp>
      <p:sp>
        <p:nvSpPr>
          <p:cNvPr id="91" name="Text Placeholder 5">
            <a:extLst>
              <a:ext uri="{FF2B5EF4-FFF2-40B4-BE49-F238E27FC236}">
                <a16:creationId xmlns:a16="http://schemas.microsoft.com/office/drawing/2014/main" id="{45C74B19-E55F-40C9-AC7B-0235700A9E0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73139" y="3197424"/>
            <a:ext cx="2027544" cy="2823964"/>
          </a:xfrm>
        </p:spPr>
        <p:txBody>
          <a:bodyPr/>
          <a:lstStyle>
            <a:lvl1pPr marL="0" indent="0">
              <a:buNone/>
              <a:defRPr sz="100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dirty="0"/>
              <a:t>Contenu</a:t>
            </a:r>
          </a:p>
        </p:txBody>
      </p:sp>
      <p:sp>
        <p:nvSpPr>
          <p:cNvPr id="94" name="Espace réservé du texte 14">
            <a:extLst>
              <a:ext uri="{FF2B5EF4-FFF2-40B4-BE49-F238E27FC236}">
                <a16:creationId xmlns:a16="http://schemas.microsoft.com/office/drawing/2014/main" id="{5BB852F0-BEA1-42A8-8493-D18E5F70CEEA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591596" y="3746462"/>
            <a:ext cx="2027544" cy="264424"/>
          </a:xfrm>
          <a:prstGeom prst="rect">
            <a:avLst/>
          </a:prstGeom>
        </p:spPr>
        <p:txBody>
          <a:bodyPr lIns="0" tIns="0" rIns="0" bIns="0" anchor="b"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400" b="0" spc="0">
                <a:solidFill>
                  <a:schemeClr val="accent2"/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dirty="0"/>
              <a:t>Date</a:t>
            </a:r>
            <a:endParaRPr lang="en-US" dirty="0"/>
          </a:p>
        </p:txBody>
      </p:sp>
      <p:sp>
        <p:nvSpPr>
          <p:cNvPr id="95" name="Text Placeholder 5">
            <a:extLst>
              <a:ext uri="{FF2B5EF4-FFF2-40B4-BE49-F238E27FC236}">
                <a16:creationId xmlns:a16="http://schemas.microsoft.com/office/drawing/2014/main" id="{4CA3F6D0-A533-4AF2-9911-E9B9D9A827C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591596" y="4097509"/>
            <a:ext cx="2027544" cy="1923880"/>
          </a:xfrm>
        </p:spPr>
        <p:txBody>
          <a:bodyPr/>
          <a:lstStyle>
            <a:lvl1pPr marL="0" indent="0">
              <a:buNone/>
              <a:defRPr sz="100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dirty="0"/>
              <a:t>Contenu</a:t>
            </a:r>
          </a:p>
        </p:txBody>
      </p:sp>
      <p:sp>
        <p:nvSpPr>
          <p:cNvPr id="108" name="Espace réservé du texte 14">
            <a:extLst>
              <a:ext uri="{FF2B5EF4-FFF2-40B4-BE49-F238E27FC236}">
                <a16:creationId xmlns:a16="http://schemas.microsoft.com/office/drawing/2014/main" id="{D2555B60-4E81-4F2B-8E33-3F3B701DA96E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203848" y="2846377"/>
            <a:ext cx="2027544" cy="264424"/>
          </a:xfrm>
          <a:prstGeom prst="rect">
            <a:avLst/>
          </a:prstGeom>
        </p:spPr>
        <p:txBody>
          <a:bodyPr lIns="0" tIns="0" rIns="0" bIns="0" anchor="b"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400" b="0" spc="0">
                <a:solidFill>
                  <a:schemeClr val="accent2"/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dirty="0"/>
              <a:t>Date</a:t>
            </a:r>
            <a:endParaRPr lang="en-US" dirty="0"/>
          </a:p>
        </p:txBody>
      </p:sp>
      <p:sp>
        <p:nvSpPr>
          <p:cNvPr id="109" name="Text Placeholder 5">
            <a:extLst>
              <a:ext uri="{FF2B5EF4-FFF2-40B4-BE49-F238E27FC236}">
                <a16:creationId xmlns:a16="http://schemas.microsoft.com/office/drawing/2014/main" id="{8487E11D-6B88-4ABA-A7ED-0D474A50A19C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203849" y="3197424"/>
            <a:ext cx="2027544" cy="2823964"/>
          </a:xfrm>
        </p:spPr>
        <p:txBody>
          <a:bodyPr/>
          <a:lstStyle>
            <a:lvl1pPr marL="0" indent="0">
              <a:buNone/>
              <a:defRPr sz="100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dirty="0"/>
              <a:t>Contenu</a:t>
            </a:r>
          </a:p>
        </p:txBody>
      </p:sp>
      <p:sp>
        <p:nvSpPr>
          <p:cNvPr id="110" name="Espace réservé du texte 14">
            <a:extLst>
              <a:ext uri="{FF2B5EF4-FFF2-40B4-BE49-F238E27FC236}">
                <a16:creationId xmlns:a16="http://schemas.microsoft.com/office/drawing/2014/main" id="{F086AE7A-1CD9-4E98-BE14-66513D618C11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8828512" y="3746462"/>
            <a:ext cx="2027544" cy="264424"/>
          </a:xfrm>
          <a:prstGeom prst="rect">
            <a:avLst/>
          </a:prstGeom>
        </p:spPr>
        <p:txBody>
          <a:bodyPr lIns="0" tIns="0" rIns="0" bIns="0" anchor="b"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400" b="0" spc="0">
                <a:solidFill>
                  <a:schemeClr val="accent2"/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dirty="0"/>
              <a:t>Date</a:t>
            </a:r>
            <a:endParaRPr lang="en-US" dirty="0"/>
          </a:p>
        </p:txBody>
      </p:sp>
      <p:sp>
        <p:nvSpPr>
          <p:cNvPr id="111" name="Text Placeholder 5">
            <a:extLst>
              <a:ext uri="{FF2B5EF4-FFF2-40B4-BE49-F238E27FC236}">
                <a16:creationId xmlns:a16="http://schemas.microsoft.com/office/drawing/2014/main" id="{BCBC0385-19BF-422B-B382-6454FBE49E0E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828512" y="4097509"/>
            <a:ext cx="2027544" cy="1092008"/>
          </a:xfrm>
        </p:spPr>
        <p:txBody>
          <a:bodyPr/>
          <a:lstStyle>
            <a:lvl1pPr marL="0" indent="0">
              <a:buNone/>
              <a:defRPr sz="100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dirty="0"/>
              <a:t>Contenu</a:t>
            </a:r>
          </a:p>
        </p:txBody>
      </p:sp>
      <p:pic>
        <p:nvPicPr>
          <p:cNvPr id="5" name="Graphique 4">
            <a:extLst>
              <a:ext uri="{FF2B5EF4-FFF2-40B4-BE49-F238E27FC236}">
                <a16:creationId xmlns:a16="http://schemas.microsoft.com/office/drawing/2014/main" id="{510CB48A-AD55-4F2C-9083-5B9826833D6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507450" y="215574"/>
            <a:ext cx="383259" cy="594051"/>
          </a:xfrm>
          <a:prstGeom prst="rect">
            <a:avLst/>
          </a:prstGeom>
        </p:spPr>
      </p:pic>
      <p:cxnSp>
        <p:nvCxnSpPr>
          <p:cNvPr id="4" name="Connecteur droit 48">
            <a:extLst>
              <a:ext uri="{FF2B5EF4-FFF2-40B4-BE49-F238E27FC236}">
                <a16:creationId xmlns:a16="http://schemas.microsoft.com/office/drawing/2014/main" id="{9C038197-7543-4B3C-A8CB-A5167FFF90CA}"/>
              </a:ext>
            </a:extLst>
          </p:cNvPr>
          <p:cNvCxnSpPr>
            <a:cxnSpLocks/>
          </p:cNvCxnSpPr>
          <p:nvPr userDrawn="1"/>
        </p:nvCxnSpPr>
        <p:spPr>
          <a:xfrm>
            <a:off x="839788" y="2876550"/>
            <a:ext cx="0" cy="3981450"/>
          </a:xfrm>
          <a:prstGeom prst="line">
            <a:avLst/>
          </a:prstGeom>
          <a:ln w="12700" cap="sq">
            <a:solidFill>
              <a:schemeClr val="accent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34">
            <a:extLst>
              <a:ext uri="{FF2B5EF4-FFF2-40B4-BE49-F238E27FC236}">
                <a16:creationId xmlns:a16="http://schemas.microsoft.com/office/drawing/2014/main" id="{61A9C284-A2E5-49D7-A978-97EB8820EAC0}"/>
              </a:ext>
            </a:extLst>
          </p:cNvPr>
          <p:cNvCxnSpPr>
            <a:cxnSpLocks/>
          </p:cNvCxnSpPr>
          <p:nvPr userDrawn="1"/>
        </p:nvCxnSpPr>
        <p:spPr>
          <a:xfrm>
            <a:off x="3458246" y="3752850"/>
            <a:ext cx="0" cy="3105150"/>
          </a:xfrm>
          <a:prstGeom prst="line">
            <a:avLst/>
          </a:prstGeom>
          <a:ln w="12700" cap="sq">
            <a:solidFill>
              <a:schemeClr val="accent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48">
            <a:extLst>
              <a:ext uri="{FF2B5EF4-FFF2-40B4-BE49-F238E27FC236}">
                <a16:creationId xmlns:a16="http://schemas.microsoft.com/office/drawing/2014/main" id="{4DE276E9-5A67-4203-B1E1-68E75FF2435F}"/>
              </a:ext>
            </a:extLst>
          </p:cNvPr>
          <p:cNvCxnSpPr>
            <a:cxnSpLocks/>
          </p:cNvCxnSpPr>
          <p:nvPr userDrawn="1"/>
        </p:nvCxnSpPr>
        <p:spPr>
          <a:xfrm>
            <a:off x="838517" y="2265566"/>
            <a:ext cx="0" cy="441960"/>
          </a:xfrm>
          <a:prstGeom prst="line">
            <a:avLst/>
          </a:prstGeom>
          <a:ln w="38100" cap="sq">
            <a:solidFill>
              <a:schemeClr val="accent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48">
            <a:extLst>
              <a:ext uri="{FF2B5EF4-FFF2-40B4-BE49-F238E27FC236}">
                <a16:creationId xmlns:a16="http://schemas.microsoft.com/office/drawing/2014/main" id="{77184F37-A815-4A7C-A03B-724B632DC7D7}"/>
              </a:ext>
            </a:extLst>
          </p:cNvPr>
          <p:cNvCxnSpPr>
            <a:cxnSpLocks/>
          </p:cNvCxnSpPr>
          <p:nvPr userDrawn="1"/>
        </p:nvCxnSpPr>
        <p:spPr>
          <a:xfrm>
            <a:off x="3458246" y="3156906"/>
            <a:ext cx="0" cy="441960"/>
          </a:xfrm>
          <a:prstGeom prst="line">
            <a:avLst/>
          </a:prstGeom>
          <a:ln w="38100" cap="sq">
            <a:solidFill>
              <a:schemeClr val="accent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48">
            <a:extLst>
              <a:ext uri="{FF2B5EF4-FFF2-40B4-BE49-F238E27FC236}">
                <a16:creationId xmlns:a16="http://schemas.microsoft.com/office/drawing/2014/main" id="{D9E8A996-AD81-4B5D-9FCD-BF74DAB9E0B8}"/>
              </a:ext>
            </a:extLst>
          </p:cNvPr>
          <p:cNvCxnSpPr>
            <a:cxnSpLocks/>
          </p:cNvCxnSpPr>
          <p:nvPr userDrawn="1"/>
        </p:nvCxnSpPr>
        <p:spPr>
          <a:xfrm>
            <a:off x="6058754" y="2876550"/>
            <a:ext cx="0" cy="3981450"/>
          </a:xfrm>
          <a:prstGeom prst="line">
            <a:avLst/>
          </a:prstGeom>
          <a:ln w="12700" cap="sq">
            <a:solidFill>
              <a:schemeClr val="accent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48">
            <a:extLst>
              <a:ext uri="{FF2B5EF4-FFF2-40B4-BE49-F238E27FC236}">
                <a16:creationId xmlns:a16="http://schemas.microsoft.com/office/drawing/2014/main" id="{1AFE2A7F-B76D-43B2-914F-F37913D1F45F}"/>
              </a:ext>
            </a:extLst>
          </p:cNvPr>
          <p:cNvCxnSpPr>
            <a:cxnSpLocks/>
          </p:cNvCxnSpPr>
          <p:nvPr userDrawn="1"/>
        </p:nvCxnSpPr>
        <p:spPr>
          <a:xfrm>
            <a:off x="6057483" y="2265566"/>
            <a:ext cx="0" cy="441960"/>
          </a:xfrm>
          <a:prstGeom prst="line">
            <a:avLst/>
          </a:prstGeom>
          <a:ln w="38100" cap="sq">
            <a:solidFill>
              <a:schemeClr val="accent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34">
            <a:extLst>
              <a:ext uri="{FF2B5EF4-FFF2-40B4-BE49-F238E27FC236}">
                <a16:creationId xmlns:a16="http://schemas.microsoft.com/office/drawing/2014/main" id="{7D65A8B5-8E5E-4878-B19A-390BBB5AA4EF}"/>
              </a:ext>
            </a:extLst>
          </p:cNvPr>
          <p:cNvCxnSpPr>
            <a:cxnSpLocks/>
          </p:cNvCxnSpPr>
          <p:nvPr userDrawn="1"/>
        </p:nvCxnSpPr>
        <p:spPr>
          <a:xfrm>
            <a:off x="8695162" y="3752850"/>
            <a:ext cx="0" cy="3105150"/>
          </a:xfrm>
          <a:prstGeom prst="line">
            <a:avLst/>
          </a:prstGeom>
          <a:ln w="12700" cap="sq">
            <a:solidFill>
              <a:schemeClr val="accent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48">
            <a:extLst>
              <a:ext uri="{FF2B5EF4-FFF2-40B4-BE49-F238E27FC236}">
                <a16:creationId xmlns:a16="http://schemas.microsoft.com/office/drawing/2014/main" id="{9C5B3077-A271-4342-835D-F568BEF3E5B6}"/>
              </a:ext>
            </a:extLst>
          </p:cNvPr>
          <p:cNvCxnSpPr>
            <a:cxnSpLocks/>
          </p:cNvCxnSpPr>
          <p:nvPr userDrawn="1"/>
        </p:nvCxnSpPr>
        <p:spPr>
          <a:xfrm>
            <a:off x="8695162" y="3156906"/>
            <a:ext cx="0" cy="441960"/>
          </a:xfrm>
          <a:prstGeom prst="line">
            <a:avLst/>
          </a:prstGeom>
          <a:ln w="38100" cap="sq">
            <a:solidFill>
              <a:schemeClr val="accent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405939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3CA9DC63-50B2-4299-ACB2-323E7052F158}"/>
              </a:ext>
            </a:extLst>
          </p:cNvPr>
          <p:cNvSpPr/>
          <p:nvPr userDrawn="1"/>
        </p:nvSpPr>
        <p:spPr>
          <a:xfrm>
            <a:off x="2" y="0"/>
            <a:ext cx="6651954" cy="6858000"/>
          </a:xfrm>
          <a:custGeom>
            <a:avLst/>
            <a:gdLst>
              <a:gd name="connsiteX0" fmla="*/ 0 w 6651954"/>
              <a:gd name="connsiteY0" fmla="*/ 0 h 6858000"/>
              <a:gd name="connsiteX1" fmla="*/ 3329262 w 6651954"/>
              <a:gd name="connsiteY1" fmla="*/ 0 h 6858000"/>
              <a:gd name="connsiteX2" fmla="*/ 4222004 w 6651954"/>
              <a:gd name="connsiteY2" fmla="*/ 1076100 h 6858000"/>
              <a:gd name="connsiteX3" fmla="*/ 4565854 w 6651954"/>
              <a:gd name="connsiteY3" fmla="*/ 938100 h 6858000"/>
              <a:gd name="connsiteX4" fmla="*/ 4930404 w 6651954"/>
              <a:gd name="connsiteY4" fmla="*/ 1377400 h 6858000"/>
              <a:gd name="connsiteX5" fmla="*/ 6013704 w 6651954"/>
              <a:gd name="connsiteY5" fmla="*/ 2682650 h 6858000"/>
              <a:gd name="connsiteX6" fmla="*/ 6651954 w 6651954"/>
              <a:gd name="connsiteY6" fmla="*/ 3452000 h 6858000"/>
              <a:gd name="connsiteX7" fmla="*/ 6002204 w 6651954"/>
              <a:gd name="connsiteY7" fmla="*/ 4235150 h 6858000"/>
              <a:gd name="connsiteX8" fmla="*/ 4935004 w 6651954"/>
              <a:gd name="connsiteY8" fmla="*/ 5523150 h 6858000"/>
              <a:gd name="connsiteX9" fmla="*/ 4583104 w 6651954"/>
              <a:gd name="connsiteY9" fmla="*/ 5947500 h 6858000"/>
              <a:gd name="connsiteX10" fmla="*/ 4238104 w 6651954"/>
              <a:gd name="connsiteY10" fmla="*/ 5810650 h 6858000"/>
              <a:gd name="connsiteX11" fmla="*/ 3369814 w 6651954"/>
              <a:gd name="connsiteY11" fmla="*/ 6858000 h 6858000"/>
              <a:gd name="connsiteX12" fmla="*/ 0 w 6651954"/>
              <a:gd name="connsiteY1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651954" h="6858000">
                <a:moveTo>
                  <a:pt x="0" y="0"/>
                </a:moveTo>
                <a:lnTo>
                  <a:pt x="3329262" y="0"/>
                </a:lnTo>
                <a:lnTo>
                  <a:pt x="4222004" y="1076100"/>
                </a:lnTo>
                <a:cubicBezTo>
                  <a:pt x="4333554" y="1028950"/>
                  <a:pt x="4448554" y="982950"/>
                  <a:pt x="4565854" y="938100"/>
                </a:cubicBezTo>
                <a:lnTo>
                  <a:pt x="4930404" y="1377400"/>
                </a:lnTo>
                <a:lnTo>
                  <a:pt x="6013704" y="2682650"/>
                </a:lnTo>
                <a:lnTo>
                  <a:pt x="6651954" y="3452000"/>
                </a:lnTo>
                <a:lnTo>
                  <a:pt x="6002204" y="4235150"/>
                </a:lnTo>
                <a:lnTo>
                  <a:pt x="4935004" y="5523150"/>
                </a:lnTo>
                <a:lnTo>
                  <a:pt x="4583104" y="5947500"/>
                </a:lnTo>
                <a:cubicBezTo>
                  <a:pt x="4464654" y="5902650"/>
                  <a:pt x="4350804" y="5856650"/>
                  <a:pt x="4238104" y="5810650"/>
                </a:cubicBezTo>
                <a:lnTo>
                  <a:pt x="3369814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fr-FR"/>
          </a:p>
        </p:txBody>
      </p:sp>
      <p:sp>
        <p:nvSpPr>
          <p:cNvPr id="7" name="Freeform: Shape 42">
            <a:extLst>
              <a:ext uri="{FF2B5EF4-FFF2-40B4-BE49-F238E27FC236}">
                <a16:creationId xmlns:a16="http://schemas.microsoft.com/office/drawing/2014/main" id="{62635B10-6E68-4293-BE32-F4C49A1FBA5C}"/>
              </a:ext>
            </a:extLst>
          </p:cNvPr>
          <p:cNvSpPr/>
          <p:nvPr userDrawn="1"/>
        </p:nvSpPr>
        <p:spPr>
          <a:xfrm>
            <a:off x="6366719" y="0"/>
            <a:ext cx="5141770" cy="6858000"/>
          </a:xfrm>
          <a:custGeom>
            <a:avLst/>
            <a:gdLst>
              <a:gd name="connsiteX0" fmla="*/ 0 w 5141770"/>
              <a:gd name="connsiteY0" fmla="*/ 0 h 6858000"/>
              <a:gd name="connsiteX1" fmla="*/ 1303484 w 5141770"/>
              <a:gd name="connsiteY1" fmla="*/ 0 h 6858000"/>
              <a:gd name="connsiteX2" fmla="*/ 2760120 w 5141770"/>
              <a:gd name="connsiteY2" fmla="*/ 1455600 h 6858000"/>
              <a:gd name="connsiteX3" fmla="*/ 2892370 w 5141770"/>
              <a:gd name="connsiteY3" fmla="*/ 1385450 h 6858000"/>
              <a:gd name="connsiteX4" fmla="*/ 3014270 w 5141770"/>
              <a:gd name="connsiteY4" fmla="*/ 1324500 h 6858000"/>
              <a:gd name="connsiteX5" fmla="*/ 3161470 w 5141770"/>
              <a:gd name="connsiteY5" fmla="*/ 1471700 h 6858000"/>
              <a:gd name="connsiteX6" fmla="*/ 5141770 w 5141770"/>
              <a:gd name="connsiteY6" fmla="*/ 3452000 h 6858000"/>
              <a:gd name="connsiteX7" fmla="*/ 3167220 w 5141770"/>
              <a:gd name="connsiteY7" fmla="*/ 5427700 h 6858000"/>
              <a:gd name="connsiteX8" fmla="*/ 3047620 w 5141770"/>
              <a:gd name="connsiteY8" fmla="*/ 5572600 h 6858000"/>
              <a:gd name="connsiteX9" fmla="*/ 3031520 w 5141770"/>
              <a:gd name="connsiteY9" fmla="*/ 5564550 h 6858000"/>
              <a:gd name="connsiteX10" fmla="*/ 2907320 w 5141770"/>
              <a:gd name="connsiteY10" fmla="*/ 5502450 h 6858000"/>
              <a:gd name="connsiteX11" fmla="*/ 2777370 w 5141770"/>
              <a:gd name="connsiteY11" fmla="*/ 5433450 h 6858000"/>
              <a:gd name="connsiteX12" fmla="*/ 1353857 w 5141770"/>
              <a:gd name="connsiteY12" fmla="*/ 6858000 h 6858000"/>
              <a:gd name="connsiteX13" fmla="*/ 52810 w 5141770"/>
              <a:gd name="connsiteY13" fmla="*/ 6858000 h 6858000"/>
              <a:gd name="connsiteX14" fmla="*/ 1307671 w 5141770"/>
              <a:gd name="connsiteY14" fmla="*/ 5651950 h 6858000"/>
              <a:gd name="connsiteX15" fmla="*/ 2029870 w 5141770"/>
              <a:gd name="connsiteY15" fmla="*/ 4957350 h 6858000"/>
              <a:gd name="connsiteX16" fmla="*/ 2274820 w 5141770"/>
              <a:gd name="connsiteY16" fmla="*/ 5132150 h 6858000"/>
              <a:gd name="connsiteX17" fmla="*/ 2307020 w 5141770"/>
              <a:gd name="connsiteY17" fmla="*/ 5152850 h 6858000"/>
              <a:gd name="connsiteX18" fmla="*/ 3743370 w 5141770"/>
              <a:gd name="connsiteY18" fmla="*/ 3769400 h 6858000"/>
              <a:gd name="connsiteX19" fmla="*/ 4074570 w 5141770"/>
              <a:gd name="connsiteY19" fmla="*/ 3450850 h 6858000"/>
              <a:gd name="connsiteX20" fmla="*/ 3742220 w 5141770"/>
              <a:gd name="connsiteY20" fmla="*/ 3132300 h 6858000"/>
              <a:gd name="connsiteX21" fmla="*/ 2290920 w 5141770"/>
              <a:gd name="connsiteY21" fmla="*/ 1737350 h 6858000"/>
              <a:gd name="connsiteX22" fmla="*/ 2259870 w 5141770"/>
              <a:gd name="connsiteY22" fmla="*/ 1758050 h 6858000"/>
              <a:gd name="connsiteX23" fmla="*/ 2014920 w 5141770"/>
              <a:gd name="connsiteY23" fmla="*/ 1935150 h 6858000"/>
              <a:gd name="connsiteX24" fmla="*/ 1303071 w 5141770"/>
              <a:gd name="connsiteY24" fmla="*/ 12520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5141770" h="6858000">
                <a:moveTo>
                  <a:pt x="0" y="0"/>
                </a:moveTo>
                <a:lnTo>
                  <a:pt x="1303484" y="0"/>
                </a:lnTo>
                <a:lnTo>
                  <a:pt x="2760120" y="1455600"/>
                </a:lnTo>
                <a:cubicBezTo>
                  <a:pt x="2803820" y="1432600"/>
                  <a:pt x="2847520" y="1408450"/>
                  <a:pt x="2892370" y="1385450"/>
                </a:cubicBezTo>
                <a:cubicBezTo>
                  <a:pt x="2932620" y="1364750"/>
                  <a:pt x="2972870" y="1345200"/>
                  <a:pt x="3014270" y="1324500"/>
                </a:cubicBezTo>
                <a:lnTo>
                  <a:pt x="3161470" y="1471700"/>
                </a:lnTo>
                <a:lnTo>
                  <a:pt x="5141770" y="3452000"/>
                </a:lnTo>
                <a:lnTo>
                  <a:pt x="3167220" y="5427700"/>
                </a:lnTo>
                <a:lnTo>
                  <a:pt x="3047620" y="5572600"/>
                </a:lnTo>
                <a:cubicBezTo>
                  <a:pt x="3043020" y="5570300"/>
                  <a:pt x="3037270" y="5566850"/>
                  <a:pt x="3031520" y="5564550"/>
                </a:cubicBezTo>
                <a:cubicBezTo>
                  <a:pt x="2988970" y="5543850"/>
                  <a:pt x="2947570" y="5523150"/>
                  <a:pt x="2907320" y="5502450"/>
                </a:cubicBezTo>
                <a:cubicBezTo>
                  <a:pt x="2863620" y="5479450"/>
                  <a:pt x="2819920" y="5456450"/>
                  <a:pt x="2777370" y="5433450"/>
                </a:cubicBezTo>
                <a:lnTo>
                  <a:pt x="1353857" y="6858000"/>
                </a:lnTo>
                <a:lnTo>
                  <a:pt x="52810" y="6858000"/>
                </a:lnTo>
                <a:lnTo>
                  <a:pt x="1307671" y="5651950"/>
                </a:lnTo>
                <a:lnTo>
                  <a:pt x="2029870" y="4957350"/>
                </a:lnTo>
                <a:cubicBezTo>
                  <a:pt x="2106920" y="5016000"/>
                  <a:pt x="2188570" y="5074650"/>
                  <a:pt x="2274820" y="5132150"/>
                </a:cubicBezTo>
                <a:cubicBezTo>
                  <a:pt x="2286320" y="5139050"/>
                  <a:pt x="2296670" y="5145950"/>
                  <a:pt x="2307020" y="5152850"/>
                </a:cubicBezTo>
                <a:lnTo>
                  <a:pt x="3743370" y="3769400"/>
                </a:lnTo>
                <a:lnTo>
                  <a:pt x="4074570" y="3450850"/>
                </a:lnTo>
                <a:lnTo>
                  <a:pt x="3742220" y="3132300"/>
                </a:lnTo>
                <a:lnTo>
                  <a:pt x="2290920" y="1737350"/>
                </a:lnTo>
                <a:cubicBezTo>
                  <a:pt x="2280570" y="1744250"/>
                  <a:pt x="2270220" y="1751150"/>
                  <a:pt x="2259870" y="1758050"/>
                </a:cubicBezTo>
                <a:cubicBezTo>
                  <a:pt x="2173620" y="1816700"/>
                  <a:pt x="2091970" y="1875350"/>
                  <a:pt x="2014920" y="1935150"/>
                </a:cubicBezTo>
                <a:lnTo>
                  <a:pt x="1303071" y="125205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 w="11500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079971A-65AF-47C6-8876-02AE087F46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474FA81-9B19-464D-89D0-B36C5B835E9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ctr"/>
            <a:fld id="{B18B80E8-1390-4E9F-99A9-6F0B15BCFA2C}" type="slidenum">
              <a:rPr lang="fr-FR" smtClean="0"/>
              <a:pPr algn="ctr"/>
              <a:t>‹N°›</a:t>
            </a:fld>
            <a:endParaRPr lang="fr-FR" dirty="0"/>
          </a:p>
        </p:txBody>
      </p:sp>
      <p:sp>
        <p:nvSpPr>
          <p:cNvPr id="51" name="Espace réservé du texte 14">
            <a:extLst>
              <a:ext uri="{FF2B5EF4-FFF2-40B4-BE49-F238E27FC236}">
                <a16:creationId xmlns:a16="http://schemas.microsoft.com/office/drawing/2014/main" id="{3984C47E-944A-4CEA-8EFF-A8888A8B626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73138" y="2232561"/>
            <a:ext cx="2027544" cy="527193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600" b="1" cap="all" spc="0" baseline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dirty="0"/>
              <a:t>Titre de l’</a:t>
            </a:r>
            <a:r>
              <a:rPr lang="fr-FR" dirty="0" err="1"/>
              <a:t>évenement</a:t>
            </a:r>
            <a:endParaRPr lang="en-US" dirty="0"/>
          </a:p>
        </p:txBody>
      </p:sp>
      <p:sp>
        <p:nvSpPr>
          <p:cNvPr id="52" name="Espace réservé du texte 14">
            <a:extLst>
              <a:ext uri="{FF2B5EF4-FFF2-40B4-BE49-F238E27FC236}">
                <a16:creationId xmlns:a16="http://schemas.microsoft.com/office/drawing/2014/main" id="{1B8AD8CF-6B66-4AA9-B778-648DCE931CB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73138" y="2846377"/>
            <a:ext cx="2027544" cy="264424"/>
          </a:xfrm>
          <a:prstGeom prst="rect">
            <a:avLst/>
          </a:prstGeom>
        </p:spPr>
        <p:txBody>
          <a:bodyPr lIns="0" tIns="0" rIns="0" bIns="0" anchor="b"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400" b="0" spc="0">
                <a:solidFill>
                  <a:schemeClr val="accent2"/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dirty="0"/>
              <a:t>Date</a:t>
            </a:r>
            <a:endParaRPr lang="en-US" dirty="0"/>
          </a:p>
        </p:txBody>
      </p:sp>
      <p:sp>
        <p:nvSpPr>
          <p:cNvPr id="78" name="Espace réservé du texte 14">
            <a:extLst>
              <a:ext uri="{FF2B5EF4-FFF2-40B4-BE49-F238E27FC236}">
                <a16:creationId xmlns:a16="http://schemas.microsoft.com/office/drawing/2014/main" id="{B0BC6486-A320-4930-BBB4-47D39EB84AD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591596" y="2232561"/>
            <a:ext cx="2027544" cy="527193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600" b="1" cap="all" spc="0" baseline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dirty="0"/>
              <a:t>Titre de l’</a:t>
            </a:r>
            <a:r>
              <a:rPr lang="fr-FR" dirty="0" err="1"/>
              <a:t>évenement</a:t>
            </a:r>
            <a:endParaRPr lang="en-US" dirty="0"/>
          </a:p>
        </p:txBody>
      </p:sp>
      <p:sp>
        <p:nvSpPr>
          <p:cNvPr id="81" name="Espace réservé du texte 14">
            <a:extLst>
              <a:ext uri="{FF2B5EF4-FFF2-40B4-BE49-F238E27FC236}">
                <a16:creationId xmlns:a16="http://schemas.microsoft.com/office/drawing/2014/main" id="{92E96AC4-1564-4E91-B055-EA33CCCFC4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0054" y="2232561"/>
            <a:ext cx="2027544" cy="527193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600" b="1" cap="all" spc="0" baseline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dirty="0"/>
              <a:t>Titre de l’</a:t>
            </a:r>
            <a:r>
              <a:rPr lang="fr-FR" dirty="0" err="1"/>
              <a:t>évenement</a:t>
            </a:r>
            <a:endParaRPr lang="en-US" dirty="0"/>
          </a:p>
        </p:txBody>
      </p:sp>
      <p:sp>
        <p:nvSpPr>
          <p:cNvPr id="84" name="Espace réservé du texte 14">
            <a:extLst>
              <a:ext uri="{FF2B5EF4-FFF2-40B4-BE49-F238E27FC236}">
                <a16:creationId xmlns:a16="http://schemas.microsoft.com/office/drawing/2014/main" id="{71439084-D4E4-42F1-96AE-F1D31132C93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828512" y="2232561"/>
            <a:ext cx="2027544" cy="527193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600" b="1" cap="all" spc="0" baseline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dirty="0"/>
              <a:t>Titre de l’</a:t>
            </a:r>
            <a:r>
              <a:rPr lang="fr-FR" dirty="0" err="1"/>
              <a:t>évenement</a:t>
            </a:r>
            <a:endParaRPr lang="en-US" dirty="0"/>
          </a:p>
        </p:txBody>
      </p:sp>
      <p:sp>
        <p:nvSpPr>
          <p:cNvPr id="91" name="Text Placeholder 5">
            <a:extLst>
              <a:ext uri="{FF2B5EF4-FFF2-40B4-BE49-F238E27FC236}">
                <a16:creationId xmlns:a16="http://schemas.microsoft.com/office/drawing/2014/main" id="{45C74B19-E55F-40C9-AC7B-0235700A9E0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73139" y="3197424"/>
            <a:ext cx="2027544" cy="777537"/>
          </a:xfrm>
        </p:spPr>
        <p:txBody>
          <a:bodyPr/>
          <a:lstStyle>
            <a:lvl1pPr marL="0" indent="0">
              <a:buNone/>
              <a:defRPr sz="100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dirty="0"/>
              <a:t>Contenu</a:t>
            </a:r>
          </a:p>
        </p:txBody>
      </p:sp>
      <p:sp>
        <p:nvSpPr>
          <p:cNvPr id="94" name="Espace réservé du texte 14">
            <a:extLst>
              <a:ext uri="{FF2B5EF4-FFF2-40B4-BE49-F238E27FC236}">
                <a16:creationId xmlns:a16="http://schemas.microsoft.com/office/drawing/2014/main" id="{5BB852F0-BEA1-42A8-8493-D18E5F70CEEA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591596" y="2850692"/>
            <a:ext cx="2027544" cy="264424"/>
          </a:xfrm>
          <a:prstGeom prst="rect">
            <a:avLst/>
          </a:prstGeom>
        </p:spPr>
        <p:txBody>
          <a:bodyPr lIns="0" tIns="0" rIns="0" bIns="0" anchor="b"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400" b="0" spc="0">
                <a:solidFill>
                  <a:schemeClr val="accent2"/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dirty="0"/>
              <a:t>Date</a:t>
            </a:r>
            <a:endParaRPr lang="en-US" dirty="0"/>
          </a:p>
        </p:txBody>
      </p:sp>
      <p:sp>
        <p:nvSpPr>
          <p:cNvPr id="95" name="Text Placeholder 5">
            <a:extLst>
              <a:ext uri="{FF2B5EF4-FFF2-40B4-BE49-F238E27FC236}">
                <a16:creationId xmlns:a16="http://schemas.microsoft.com/office/drawing/2014/main" id="{4CA3F6D0-A533-4AF2-9911-E9B9D9A827CB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591596" y="3201739"/>
            <a:ext cx="2027544" cy="775799"/>
          </a:xfrm>
        </p:spPr>
        <p:txBody>
          <a:bodyPr/>
          <a:lstStyle>
            <a:lvl1pPr marL="0" indent="0">
              <a:buNone/>
              <a:defRPr sz="100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dirty="0"/>
              <a:t>Contenu</a:t>
            </a:r>
          </a:p>
        </p:txBody>
      </p:sp>
      <p:sp>
        <p:nvSpPr>
          <p:cNvPr id="108" name="Espace réservé du texte 14">
            <a:extLst>
              <a:ext uri="{FF2B5EF4-FFF2-40B4-BE49-F238E27FC236}">
                <a16:creationId xmlns:a16="http://schemas.microsoft.com/office/drawing/2014/main" id="{D2555B60-4E81-4F2B-8E33-3F3B701DA96E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203848" y="2846377"/>
            <a:ext cx="2027544" cy="264424"/>
          </a:xfrm>
          <a:prstGeom prst="rect">
            <a:avLst/>
          </a:prstGeom>
        </p:spPr>
        <p:txBody>
          <a:bodyPr lIns="0" tIns="0" rIns="0" bIns="0" anchor="b"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400" b="0" spc="0">
                <a:solidFill>
                  <a:schemeClr val="accent2"/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dirty="0"/>
              <a:t>Date</a:t>
            </a:r>
            <a:endParaRPr lang="en-US" dirty="0"/>
          </a:p>
        </p:txBody>
      </p:sp>
      <p:sp>
        <p:nvSpPr>
          <p:cNvPr id="109" name="Text Placeholder 5">
            <a:extLst>
              <a:ext uri="{FF2B5EF4-FFF2-40B4-BE49-F238E27FC236}">
                <a16:creationId xmlns:a16="http://schemas.microsoft.com/office/drawing/2014/main" id="{8487E11D-6B88-4ABA-A7ED-0D474A50A19C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203849" y="3197424"/>
            <a:ext cx="2027544" cy="777537"/>
          </a:xfrm>
        </p:spPr>
        <p:txBody>
          <a:bodyPr/>
          <a:lstStyle>
            <a:lvl1pPr marL="0" indent="0">
              <a:buNone/>
              <a:defRPr sz="100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dirty="0"/>
              <a:t>Contenu</a:t>
            </a:r>
          </a:p>
        </p:txBody>
      </p:sp>
      <p:sp>
        <p:nvSpPr>
          <p:cNvPr id="110" name="Espace réservé du texte 14">
            <a:extLst>
              <a:ext uri="{FF2B5EF4-FFF2-40B4-BE49-F238E27FC236}">
                <a16:creationId xmlns:a16="http://schemas.microsoft.com/office/drawing/2014/main" id="{F086AE7A-1CD9-4E98-BE14-66513D618C11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8828512" y="2850692"/>
            <a:ext cx="2027544" cy="264424"/>
          </a:xfrm>
          <a:prstGeom prst="rect">
            <a:avLst/>
          </a:prstGeom>
        </p:spPr>
        <p:txBody>
          <a:bodyPr lIns="0" tIns="0" rIns="0" bIns="0" anchor="b"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400" b="0" spc="0">
                <a:solidFill>
                  <a:schemeClr val="accent2"/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dirty="0"/>
              <a:t>Date</a:t>
            </a:r>
            <a:endParaRPr lang="en-US" dirty="0"/>
          </a:p>
        </p:txBody>
      </p:sp>
      <p:sp>
        <p:nvSpPr>
          <p:cNvPr id="111" name="Text Placeholder 5">
            <a:extLst>
              <a:ext uri="{FF2B5EF4-FFF2-40B4-BE49-F238E27FC236}">
                <a16:creationId xmlns:a16="http://schemas.microsoft.com/office/drawing/2014/main" id="{BCBC0385-19BF-422B-B382-6454FBE49E0E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828512" y="3201739"/>
            <a:ext cx="2027544" cy="775799"/>
          </a:xfrm>
        </p:spPr>
        <p:txBody>
          <a:bodyPr/>
          <a:lstStyle>
            <a:lvl1pPr marL="0" indent="0">
              <a:buNone/>
              <a:defRPr sz="100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dirty="0"/>
              <a:t>Contenu</a:t>
            </a:r>
          </a:p>
        </p:txBody>
      </p:sp>
      <p:sp>
        <p:nvSpPr>
          <p:cNvPr id="8" name="Forme libre : forme 38">
            <a:extLst>
              <a:ext uri="{FF2B5EF4-FFF2-40B4-BE49-F238E27FC236}">
                <a16:creationId xmlns:a16="http://schemas.microsoft.com/office/drawing/2014/main" id="{C4B7FE00-ADE1-4E1B-AD75-4FE5191CA334}"/>
              </a:ext>
            </a:extLst>
          </p:cNvPr>
          <p:cNvSpPr/>
          <p:nvPr userDrawn="1"/>
        </p:nvSpPr>
        <p:spPr>
          <a:xfrm>
            <a:off x="9033348" y="0"/>
            <a:ext cx="3158653" cy="6858000"/>
          </a:xfrm>
          <a:custGeom>
            <a:avLst/>
            <a:gdLst>
              <a:gd name="connsiteX0" fmla="*/ 3158653 w 3158653"/>
              <a:gd name="connsiteY0" fmla="*/ 3649718 h 6858000"/>
              <a:gd name="connsiteX1" fmla="*/ 3158653 w 3158653"/>
              <a:gd name="connsiteY1" fmla="*/ 4880449 h 6858000"/>
              <a:gd name="connsiteX2" fmla="*/ 2091042 w 3158653"/>
              <a:gd name="connsiteY2" fmla="*/ 6235000 h 6858000"/>
              <a:gd name="connsiteX3" fmla="*/ 1867942 w 3158653"/>
              <a:gd name="connsiteY3" fmla="*/ 6163700 h 6858000"/>
              <a:gd name="connsiteX4" fmla="*/ 1793192 w 3158653"/>
              <a:gd name="connsiteY4" fmla="*/ 6139550 h 6858000"/>
              <a:gd name="connsiteX5" fmla="*/ 1226740 w 3158653"/>
              <a:gd name="connsiteY5" fmla="*/ 6858000 h 6858000"/>
              <a:gd name="connsiteX6" fmla="*/ 40552 w 3158653"/>
              <a:gd name="connsiteY6" fmla="*/ 6858000 h 6858000"/>
              <a:gd name="connsiteX7" fmla="*/ 908842 w 3158653"/>
              <a:gd name="connsiteY7" fmla="*/ 5810650 h 6858000"/>
              <a:gd name="connsiteX8" fmla="*/ 1253842 w 3158653"/>
              <a:gd name="connsiteY8" fmla="*/ 5947500 h 6858000"/>
              <a:gd name="connsiteX9" fmla="*/ 1605742 w 3158653"/>
              <a:gd name="connsiteY9" fmla="*/ 5523150 h 6858000"/>
              <a:gd name="connsiteX10" fmla="*/ 2672942 w 3158653"/>
              <a:gd name="connsiteY10" fmla="*/ 4235150 h 6858000"/>
              <a:gd name="connsiteX11" fmla="*/ 0 w 3158653"/>
              <a:gd name="connsiteY11" fmla="*/ 0 h 6858000"/>
              <a:gd name="connsiteX12" fmla="*/ 1187255 w 3158653"/>
              <a:gd name="connsiteY12" fmla="*/ 0 h 6858000"/>
              <a:gd name="connsiteX13" fmla="*/ 1775942 w 3158653"/>
              <a:gd name="connsiteY13" fmla="*/ 746050 h 6858000"/>
              <a:gd name="connsiteX14" fmla="*/ 1851842 w 3158653"/>
              <a:gd name="connsiteY14" fmla="*/ 721900 h 6858000"/>
              <a:gd name="connsiteX15" fmla="*/ 2073792 w 3158653"/>
              <a:gd name="connsiteY15" fmla="*/ 651750 h 6858000"/>
              <a:gd name="connsiteX16" fmla="*/ 3158653 w 3158653"/>
              <a:gd name="connsiteY16" fmla="*/ 2025585 h 6858000"/>
              <a:gd name="connsiteX17" fmla="*/ 3158653 w 3158653"/>
              <a:gd name="connsiteY17" fmla="*/ 3254267 h 6858000"/>
              <a:gd name="connsiteX18" fmla="*/ 2684442 w 3158653"/>
              <a:gd name="connsiteY18" fmla="*/ 2682650 h 6858000"/>
              <a:gd name="connsiteX19" fmla="*/ 1601142 w 3158653"/>
              <a:gd name="connsiteY19" fmla="*/ 1377400 h 6858000"/>
              <a:gd name="connsiteX20" fmla="*/ 1236592 w 3158653"/>
              <a:gd name="connsiteY20" fmla="*/ 938100 h 6858000"/>
              <a:gd name="connsiteX21" fmla="*/ 892742 w 3158653"/>
              <a:gd name="connsiteY21" fmla="*/ 10761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3158653" h="6858000">
                <a:moveTo>
                  <a:pt x="3158653" y="3649718"/>
                </a:moveTo>
                <a:lnTo>
                  <a:pt x="3158653" y="4880449"/>
                </a:lnTo>
                <a:lnTo>
                  <a:pt x="2091042" y="6235000"/>
                </a:lnTo>
                <a:cubicBezTo>
                  <a:pt x="2016292" y="6210851"/>
                  <a:pt x="1941542" y="6187851"/>
                  <a:pt x="1867942" y="6163700"/>
                </a:cubicBezTo>
                <a:cubicBezTo>
                  <a:pt x="1843792" y="6155650"/>
                  <a:pt x="1818492" y="6147601"/>
                  <a:pt x="1793192" y="6139550"/>
                </a:cubicBezTo>
                <a:lnTo>
                  <a:pt x="1226740" y="6858000"/>
                </a:lnTo>
                <a:lnTo>
                  <a:pt x="40552" y="6858000"/>
                </a:lnTo>
                <a:lnTo>
                  <a:pt x="908842" y="5810650"/>
                </a:lnTo>
                <a:cubicBezTo>
                  <a:pt x="1021542" y="5856650"/>
                  <a:pt x="1135392" y="5902650"/>
                  <a:pt x="1253842" y="5947500"/>
                </a:cubicBezTo>
                <a:lnTo>
                  <a:pt x="1605742" y="5523150"/>
                </a:lnTo>
                <a:lnTo>
                  <a:pt x="2672942" y="4235150"/>
                </a:lnTo>
                <a:close/>
                <a:moveTo>
                  <a:pt x="0" y="0"/>
                </a:moveTo>
                <a:lnTo>
                  <a:pt x="1187255" y="0"/>
                </a:lnTo>
                <a:lnTo>
                  <a:pt x="1775942" y="746050"/>
                </a:lnTo>
                <a:cubicBezTo>
                  <a:pt x="1801242" y="738000"/>
                  <a:pt x="1826542" y="729950"/>
                  <a:pt x="1851842" y="721900"/>
                </a:cubicBezTo>
                <a:cubicBezTo>
                  <a:pt x="1925442" y="697750"/>
                  <a:pt x="1999042" y="674750"/>
                  <a:pt x="2073792" y="651750"/>
                </a:cubicBezTo>
                <a:lnTo>
                  <a:pt x="3158653" y="2025585"/>
                </a:lnTo>
                <a:lnTo>
                  <a:pt x="3158653" y="3254267"/>
                </a:lnTo>
                <a:lnTo>
                  <a:pt x="2684442" y="2682650"/>
                </a:lnTo>
                <a:lnTo>
                  <a:pt x="1601142" y="1377400"/>
                </a:lnTo>
                <a:lnTo>
                  <a:pt x="1236592" y="938100"/>
                </a:lnTo>
                <a:cubicBezTo>
                  <a:pt x="1119292" y="982950"/>
                  <a:pt x="1004292" y="1028950"/>
                  <a:pt x="892742" y="1076100"/>
                </a:cubicBezTo>
                <a:close/>
              </a:path>
            </a:pathLst>
          </a:custGeom>
          <a:solidFill>
            <a:srgbClr val="002A61"/>
          </a:solidFill>
          <a:ln w="1150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/>
            <a:endParaRPr lang="fr-FR"/>
          </a:p>
        </p:txBody>
      </p:sp>
      <p:sp>
        <p:nvSpPr>
          <p:cNvPr id="89" name="Espace réservé du texte 14">
            <a:extLst>
              <a:ext uri="{FF2B5EF4-FFF2-40B4-BE49-F238E27FC236}">
                <a16:creationId xmlns:a16="http://schemas.microsoft.com/office/drawing/2014/main" id="{941E37BA-AD29-407F-92CE-E6EEC72ED586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973138" y="4278988"/>
            <a:ext cx="2027544" cy="527193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600" b="1" cap="all" spc="0" baseline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dirty="0"/>
              <a:t>Titre de l’</a:t>
            </a:r>
            <a:r>
              <a:rPr lang="fr-FR" dirty="0" err="1"/>
              <a:t>évenement</a:t>
            </a:r>
            <a:endParaRPr lang="en-US" dirty="0"/>
          </a:p>
        </p:txBody>
      </p:sp>
      <p:sp>
        <p:nvSpPr>
          <p:cNvPr id="90" name="Espace réservé du texte 14">
            <a:extLst>
              <a:ext uri="{FF2B5EF4-FFF2-40B4-BE49-F238E27FC236}">
                <a16:creationId xmlns:a16="http://schemas.microsoft.com/office/drawing/2014/main" id="{9A01051D-18B0-4862-9234-B102AE455E6F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973138" y="4892804"/>
            <a:ext cx="2027544" cy="264424"/>
          </a:xfrm>
          <a:prstGeom prst="rect">
            <a:avLst/>
          </a:prstGeom>
        </p:spPr>
        <p:txBody>
          <a:bodyPr lIns="0" tIns="0" rIns="0" bIns="0" anchor="b"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400" b="0" spc="0">
                <a:solidFill>
                  <a:schemeClr val="accent2"/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dirty="0"/>
              <a:t>Date</a:t>
            </a:r>
            <a:endParaRPr lang="en-US" dirty="0"/>
          </a:p>
        </p:txBody>
      </p:sp>
      <p:sp>
        <p:nvSpPr>
          <p:cNvPr id="93" name="Espace réservé du texte 14">
            <a:extLst>
              <a:ext uri="{FF2B5EF4-FFF2-40B4-BE49-F238E27FC236}">
                <a16:creationId xmlns:a16="http://schemas.microsoft.com/office/drawing/2014/main" id="{F6B4E9A4-2FE2-415B-93A6-5C996757F86B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3591596" y="4278988"/>
            <a:ext cx="2027544" cy="527193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600" b="1" cap="all" spc="0" baseline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dirty="0"/>
              <a:t>Titre de l’</a:t>
            </a:r>
            <a:r>
              <a:rPr lang="fr-FR" dirty="0" err="1"/>
              <a:t>évenement</a:t>
            </a:r>
            <a:endParaRPr lang="en-US" dirty="0"/>
          </a:p>
        </p:txBody>
      </p:sp>
      <p:sp>
        <p:nvSpPr>
          <p:cNvPr id="97" name="Espace réservé du texte 14">
            <a:extLst>
              <a:ext uri="{FF2B5EF4-FFF2-40B4-BE49-F238E27FC236}">
                <a16:creationId xmlns:a16="http://schemas.microsoft.com/office/drawing/2014/main" id="{7376FB85-C0BE-4802-BEAB-0B1184A3CF3B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6210054" y="4278988"/>
            <a:ext cx="2027544" cy="527193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600" b="1" cap="all" spc="0" baseline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dirty="0"/>
              <a:t>Titre de l’</a:t>
            </a:r>
            <a:r>
              <a:rPr lang="fr-FR" dirty="0" err="1"/>
              <a:t>évenement</a:t>
            </a:r>
            <a:endParaRPr lang="en-US" dirty="0"/>
          </a:p>
        </p:txBody>
      </p:sp>
      <p:sp>
        <p:nvSpPr>
          <p:cNvPr id="98" name="Espace réservé du texte 14">
            <a:extLst>
              <a:ext uri="{FF2B5EF4-FFF2-40B4-BE49-F238E27FC236}">
                <a16:creationId xmlns:a16="http://schemas.microsoft.com/office/drawing/2014/main" id="{73A76DE9-9223-43C4-930B-F1619E44B4CB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8828512" y="4278988"/>
            <a:ext cx="2027544" cy="527193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600" b="1" cap="all" spc="0" baseline="0">
                <a:solidFill>
                  <a:schemeClr val="accent1"/>
                </a:solidFill>
                <a:latin typeface="+mj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dirty="0"/>
              <a:t>Titre de l’</a:t>
            </a:r>
            <a:r>
              <a:rPr lang="fr-FR" dirty="0" err="1"/>
              <a:t>évenement</a:t>
            </a:r>
            <a:endParaRPr lang="en-US" dirty="0"/>
          </a:p>
        </p:txBody>
      </p:sp>
      <p:sp>
        <p:nvSpPr>
          <p:cNvPr id="101" name="Text Placeholder 5">
            <a:extLst>
              <a:ext uri="{FF2B5EF4-FFF2-40B4-BE49-F238E27FC236}">
                <a16:creationId xmlns:a16="http://schemas.microsoft.com/office/drawing/2014/main" id="{CB5EE513-FABE-4FA3-9E34-D02E3C6AA976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973139" y="5243851"/>
            <a:ext cx="2027544" cy="777537"/>
          </a:xfrm>
        </p:spPr>
        <p:txBody>
          <a:bodyPr/>
          <a:lstStyle>
            <a:lvl1pPr marL="0" indent="0">
              <a:buNone/>
              <a:defRPr sz="100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dirty="0"/>
              <a:t>Contenu</a:t>
            </a:r>
          </a:p>
        </p:txBody>
      </p:sp>
      <p:sp>
        <p:nvSpPr>
          <p:cNvPr id="103" name="Espace réservé du texte 14">
            <a:extLst>
              <a:ext uri="{FF2B5EF4-FFF2-40B4-BE49-F238E27FC236}">
                <a16:creationId xmlns:a16="http://schemas.microsoft.com/office/drawing/2014/main" id="{5FAE0DAE-8403-4445-A472-FB9105B4AD31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3591596" y="4897119"/>
            <a:ext cx="2027544" cy="264424"/>
          </a:xfrm>
          <a:prstGeom prst="rect">
            <a:avLst/>
          </a:prstGeom>
        </p:spPr>
        <p:txBody>
          <a:bodyPr lIns="0" tIns="0" rIns="0" bIns="0" anchor="b"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400" b="0" spc="0">
                <a:solidFill>
                  <a:schemeClr val="accent2"/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dirty="0"/>
              <a:t>Date</a:t>
            </a:r>
            <a:endParaRPr lang="en-US" dirty="0"/>
          </a:p>
        </p:txBody>
      </p:sp>
      <p:sp>
        <p:nvSpPr>
          <p:cNvPr id="104" name="Text Placeholder 5">
            <a:extLst>
              <a:ext uri="{FF2B5EF4-FFF2-40B4-BE49-F238E27FC236}">
                <a16:creationId xmlns:a16="http://schemas.microsoft.com/office/drawing/2014/main" id="{F12CCB6D-B242-48AA-8A03-9D7CA626E1E1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3591596" y="5248166"/>
            <a:ext cx="2027544" cy="775799"/>
          </a:xfrm>
        </p:spPr>
        <p:txBody>
          <a:bodyPr/>
          <a:lstStyle>
            <a:lvl1pPr marL="0" indent="0">
              <a:buNone/>
              <a:defRPr sz="100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dirty="0"/>
              <a:t>Contenu</a:t>
            </a:r>
          </a:p>
        </p:txBody>
      </p:sp>
      <p:sp>
        <p:nvSpPr>
          <p:cNvPr id="114" name="Espace réservé du texte 14">
            <a:extLst>
              <a:ext uri="{FF2B5EF4-FFF2-40B4-BE49-F238E27FC236}">
                <a16:creationId xmlns:a16="http://schemas.microsoft.com/office/drawing/2014/main" id="{7D261788-0083-42F2-BA1B-8609EBE66C17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6203848" y="4892804"/>
            <a:ext cx="2027544" cy="264424"/>
          </a:xfrm>
          <a:prstGeom prst="rect">
            <a:avLst/>
          </a:prstGeom>
        </p:spPr>
        <p:txBody>
          <a:bodyPr lIns="0" tIns="0" rIns="0" bIns="0" anchor="b"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400" b="0" spc="0">
                <a:solidFill>
                  <a:schemeClr val="accent2"/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dirty="0"/>
              <a:t>Date</a:t>
            </a:r>
            <a:endParaRPr lang="en-US" dirty="0"/>
          </a:p>
        </p:txBody>
      </p:sp>
      <p:sp>
        <p:nvSpPr>
          <p:cNvPr id="115" name="Text Placeholder 5">
            <a:extLst>
              <a:ext uri="{FF2B5EF4-FFF2-40B4-BE49-F238E27FC236}">
                <a16:creationId xmlns:a16="http://schemas.microsoft.com/office/drawing/2014/main" id="{7CCFE22F-3EFD-460E-A905-0572720E4087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6203849" y="5243851"/>
            <a:ext cx="2027544" cy="777537"/>
          </a:xfrm>
        </p:spPr>
        <p:txBody>
          <a:bodyPr/>
          <a:lstStyle>
            <a:lvl1pPr marL="0" indent="0">
              <a:buNone/>
              <a:defRPr sz="100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dirty="0"/>
              <a:t>Contenu</a:t>
            </a:r>
          </a:p>
        </p:txBody>
      </p:sp>
      <p:sp>
        <p:nvSpPr>
          <p:cNvPr id="116" name="Espace réservé du texte 14">
            <a:extLst>
              <a:ext uri="{FF2B5EF4-FFF2-40B4-BE49-F238E27FC236}">
                <a16:creationId xmlns:a16="http://schemas.microsoft.com/office/drawing/2014/main" id="{64769E0B-A3EE-429B-A08B-CDD9BB705938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8828512" y="4897119"/>
            <a:ext cx="2027544" cy="264424"/>
          </a:xfrm>
          <a:prstGeom prst="rect">
            <a:avLst/>
          </a:prstGeom>
        </p:spPr>
        <p:txBody>
          <a:bodyPr lIns="0" tIns="0" rIns="0" bIns="0" anchor="b"/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 sz="1400" b="0" spc="0">
                <a:solidFill>
                  <a:schemeClr val="accent2"/>
                </a:solidFill>
                <a:latin typeface="+mn-lt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fr-FR" dirty="0"/>
              <a:t>Date</a:t>
            </a:r>
            <a:endParaRPr lang="en-US" dirty="0"/>
          </a:p>
        </p:txBody>
      </p:sp>
      <p:sp>
        <p:nvSpPr>
          <p:cNvPr id="117" name="Text Placeholder 5">
            <a:extLst>
              <a:ext uri="{FF2B5EF4-FFF2-40B4-BE49-F238E27FC236}">
                <a16:creationId xmlns:a16="http://schemas.microsoft.com/office/drawing/2014/main" id="{F63B70D7-50E3-44CD-A247-306B481AAA7E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8828512" y="5248166"/>
            <a:ext cx="1721746" cy="775799"/>
          </a:xfrm>
        </p:spPr>
        <p:txBody>
          <a:bodyPr/>
          <a:lstStyle>
            <a:lvl1pPr marL="0" indent="0">
              <a:buNone/>
              <a:defRPr sz="1000"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en-US" dirty="0"/>
              <a:t>Contenu</a:t>
            </a:r>
          </a:p>
        </p:txBody>
      </p:sp>
      <p:pic>
        <p:nvPicPr>
          <p:cNvPr id="4" name="Graphique 3">
            <a:extLst>
              <a:ext uri="{FF2B5EF4-FFF2-40B4-BE49-F238E27FC236}">
                <a16:creationId xmlns:a16="http://schemas.microsoft.com/office/drawing/2014/main" id="{353DB03B-D047-4F21-B2DD-672A4D1DB1B7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507450" y="215574"/>
            <a:ext cx="383259" cy="594051"/>
          </a:xfrm>
          <a:prstGeom prst="rect">
            <a:avLst/>
          </a:prstGeom>
        </p:spPr>
      </p:pic>
      <p:cxnSp>
        <p:nvCxnSpPr>
          <p:cNvPr id="5" name="Connecteur droit 48">
            <a:extLst>
              <a:ext uri="{FF2B5EF4-FFF2-40B4-BE49-F238E27FC236}">
                <a16:creationId xmlns:a16="http://schemas.microsoft.com/office/drawing/2014/main" id="{2FE4F01D-5F49-433F-9527-173A3E7015D2}"/>
              </a:ext>
            </a:extLst>
          </p:cNvPr>
          <p:cNvCxnSpPr>
            <a:cxnSpLocks/>
          </p:cNvCxnSpPr>
          <p:nvPr userDrawn="1"/>
        </p:nvCxnSpPr>
        <p:spPr>
          <a:xfrm>
            <a:off x="838517" y="2265566"/>
            <a:ext cx="0" cy="441960"/>
          </a:xfrm>
          <a:prstGeom prst="line">
            <a:avLst/>
          </a:prstGeom>
          <a:ln w="38100" cap="sq">
            <a:solidFill>
              <a:schemeClr val="accent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48">
            <a:extLst>
              <a:ext uri="{FF2B5EF4-FFF2-40B4-BE49-F238E27FC236}">
                <a16:creationId xmlns:a16="http://schemas.microsoft.com/office/drawing/2014/main" id="{5ED76271-7B02-4DF3-9847-4F9D6E80AE36}"/>
              </a:ext>
            </a:extLst>
          </p:cNvPr>
          <p:cNvCxnSpPr>
            <a:cxnSpLocks/>
          </p:cNvCxnSpPr>
          <p:nvPr userDrawn="1"/>
        </p:nvCxnSpPr>
        <p:spPr>
          <a:xfrm>
            <a:off x="3458246" y="2261136"/>
            <a:ext cx="0" cy="441960"/>
          </a:xfrm>
          <a:prstGeom prst="line">
            <a:avLst/>
          </a:prstGeom>
          <a:ln w="38100" cap="sq">
            <a:solidFill>
              <a:schemeClr val="accent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48">
            <a:extLst>
              <a:ext uri="{FF2B5EF4-FFF2-40B4-BE49-F238E27FC236}">
                <a16:creationId xmlns:a16="http://schemas.microsoft.com/office/drawing/2014/main" id="{6D0310B3-FBAF-469A-94BB-5D1BD08CC3DE}"/>
              </a:ext>
            </a:extLst>
          </p:cNvPr>
          <p:cNvCxnSpPr>
            <a:cxnSpLocks/>
          </p:cNvCxnSpPr>
          <p:nvPr userDrawn="1"/>
        </p:nvCxnSpPr>
        <p:spPr>
          <a:xfrm>
            <a:off x="6057483" y="2265566"/>
            <a:ext cx="0" cy="441960"/>
          </a:xfrm>
          <a:prstGeom prst="line">
            <a:avLst/>
          </a:prstGeom>
          <a:ln w="38100" cap="sq">
            <a:solidFill>
              <a:schemeClr val="accent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48">
            <a:extLst>
              <a:ext uri="{FF2B5EF4-FFF2-40B4-BE49-F238E27FC236}">
                <a16:creationId xmlns:a16="http://schemas.microsoft.com/office/drawing/2014/main" id="{5703444F-09F3-4500-882E-BA7C06750432}"/>
              </a:ext>
            </a:extLst>
          </p:cNvPr>
          <p:cNvCxnSpPr>
            <a:cxnSpLocks/>
          </p:cNvCxnSpPr>
          <p:nvPr userDrawn="1"/>
        </p:nvCxnSpPr>
        <p:spPr>
          <a:xfrm>
            <a:off x="8695162" y="2261136"/>
            <a:ext cx="0" cy="441960"/>
          </a:xfrm>
          <a:prstGeom prst="line">
            <a:avLst/>
          </a:prstGeom>
          <a:ln w="38100" cap="sq">
            <a:solidFill>
              <a:schemeClr val="accent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32">
            <a:extLst>
              <a:ext uri="{FF2B5EF4-FFF2-40B4-BE49-F238E27FC236}">
                <a16:creationId xmlns:a16="http://schemas.microsoft.com/office/drawing/2014/main" id="{D47E0BFB-D260-4478-85AC-EF2B9D50B4FE}"/>
              </a:ext>
            </a:extLst>
          </p:cNvPr>
          <p:cNvCxnSpPr>
            <a:cxnSpLocks/>
          </p:cNvCxnSpPr>
          <p:nvPr userDrawn="1"/>
        </p:nvCxnSpPr>
        <p:spPr>
          <a:xfrm>
            <a:off x="935038" y="2784387"/>
            <a:ext cx="11245436" cy="0"/>
          </a:xfrm>
          <a:prstGeom prst="line">
            <a:avLst/>
          </a:prstGeom>
          <a:ln w="12700" cap="sq">
            <a:solidFill>
              <a:schemeClr val="accent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48">
            <a:extLst>
              <a:ext uri="{FF2B5EF4-FFF2-40B4-BE49-F238E27FC236}">
                <a16:creationId xmlns:a16="http://schemas.microsoft.com/office/drawing/2014/main" id="{6C703D51-A8C7-443D-A108-CBBFF4E2AF99}"/>
              </a:ext>
            </a:extLst>
          </p:cNvPr>
          <p:cNvCxnSpPr>
            <a:cxnSpLocks/>
          </p:cNvCxnSpPr>
          <p:nvPr userDrawn="1"/>
        </p:nvCxnSpPr>
        <p:spPr>
          <a:xfrm>
            <a:off x="838517" y="4311993"/>
            <a:ext cx="0" cy="441960"/>
          </a:xfrm>
          <a:prstGeom prst="line">
            <a:avLst/>
          </a:prstGeom>
          <a:ln w="38100" cap="sq">
            <a:solidFill>
              <a:schemeClr val="accent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48">
            <a:extLst>
              <a:ext uri="{FF2B5EF4-FFF2-40B4-BE49-F238E27FC236}">
                <a16:creationId xmlns:a16="http://schemas.microsoft.com/office/drawing/2014/main" id="{F4BDB92A-A651-436C-8AB6-10B123BE0368}"/>
              </a:ext>
            </a:extLst>
          </p:cNvPr>
          <p:cNvCxnSpPr>
            <a:cxnSpLocks/>
          </p:cNvCxnSpPr>
          <p:nvPr userDrawn="1"/>
        </p:nvCxnSpPr>
        <p:spPr>
          <a:xfrm>
            <a:off x="3458246" y="4307563"/>
            <a:ext cx="0" cy="441960"/>
          </a:xfrm>
          <a:prstGeom prst="line">
            <a:avLst/>
          </a:prstGeom>
          <a:ln w="38100" cap="sq">
            <a:solidFill>
              <a:schemeClr val="accent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48">
            <a:extLst>
              <a:ext uri="{FF2B5EF4-FFF2-40B4-BE49-F238E27FC236}">
                <a16:creationId xmlns:a16="http://schemas.microsoft.com/office/drawing/2014/main" id="{4A2EB1E5-9C81-4250-B6A8-BCB0D7047FD4}"/>
              </a:ext>
            </a:extLst>
          </p:cNvPr>
          <p:cNvCxnSpPr>
            <a:cxnSpLocks/>
          </p:cNvCxnSpPr>
          <p:nvPr userDrawn="1"/>
        </p:nvCxnSpPr>
        <p:spPr>
          <a:xfrm>
            <a:off x="6057483" y="4311993"/>
            <a:ext cx="0" cy="441960"/>
          </a:xfrm>
          <a:prstGeom prst="line">
            <a:avLst/>
          </a:prstGeom>
          <a:ln w="38100" cap="sq">
            <a:solidFill>
              <a:schemeClr val="accent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48">
            <a:extLst>
              <a:ext uri="{FF2B5EF4-FFF2-40B4-BE49-F238E27FC236}">
                <a16:creationId xmlns:a16="http://schemas.microsoft.com/office/drawing/2014/main" id="{52F552E8-AE4E-4CD5-A332-8DC4D7914193}"/>
              </a:ext>
            </a:extLst>
          </p:cNvPr>
          <p:cNvCxnSpPr>
            <a:cxnSpLocks/>
          </p:cNvCxnSpPr>
          <p:nvPr userDrawn="1"/>
        </p:nvCxnSpPr>
        <p:spPr>
          <a:xfrm>
            <a:off x="8695162" y="4307563"/>
            <a:ext cx="0" cy="441960"/>
          </a:xfrm>
          <a:prstGeom prst="line">
            <a:avLst/>
          </a:prstGeom>
          <a:ln w="38100" cap="sq">
            <a:solidFill>
              <a:schemeClr val="accent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32">
            <a:extLst>
              <a:ext uri="{FF2B5EF4-FFF2-40B4-BE49-F238E27FC236}">
                <a16:creationId xmlns:a16="http://schemas.microsoft.com/office/drawing/2014/main" id="{17534D27-5415-42F4-A86D-BF42C820E6E7}"/>
              </a:ext>
            </a:extLst>
          </p:cNvPr>
          <p:cNvCxnSpPr>
            <a:cxnSpLocks/>
          </p:cNvCxnSpPr>
          <p:nvPr userDrawn="1"/>
        </p:nvCxnSpPr>
        <p:spPr>
          <a:xfrm>
            <a:off x="0" y="4829087"/>
            <a:ext cx="10299700" cy="0"/>
          </a:xfrm>
          <a:prstGeom prst="line">
            <a:avLst/>
          </a:prstGeom>
          <a:ln w="12700" cap="sq">
            <a:solidFill>
              <a:schemeClr val="accent1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29197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meline 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3CA9DC63-50B2-4299-ACB2-323E7052F158}"/>
              </a:ext>
            </a:extLst>
          </p:cNvPr>
          <p:cNvSpPr/>
          <p:nvPr userDrawn="1"/>
        </p:nvSpPr>
        <p:spPr>
          <a:xfrm>
            <a:off x="2" y="0"/>
            <a:ext cx="6651954" cy="6858000"/>
          </a:xfrm>
          <a:custGeom>
            <a:avLst/>
            <a:gdLst>
              <a:gd name="connsiteX0" fmla="*/ 0 w 6651954"/>
              <a:gd name="connsiteY0" fmla="*/ 0 h 6858000"/>
              <a:gd name="connsiteX1" fmla="*/ 3329262 w 6651954"/>
              <a:gd name="connsiteY1" fmla="*/ 0 h 6858000"/>
              <a:gd name="connsiteX2" fmla="*/ 4222004 w 6651954"/>
              <a:gd name="connsiteY2" fmla="*/ 1076100 h 6858000"/>
              <a:gd name="connsiteX3" fmla="*/ 4565854 w 6651954"/>
              <a:gd name="connsiteY3" fmla="*/ 938100 h 6858000"/>
              <a:gd name="connsiteX4" fmla="*/ 4930404 w 6651954"/>
              <a:gd name="connsiteY4" fmla="*/ 1377400 h 6858000"/>
              <a:gd name="connsiteX5" fmla="*/ 6013704 w 6651954"/>
              <a:gd name="connsiteY5" fmla="*/ 2682650 h 6858000"/>
              <a:gd name="connsiteX6" fmla="*/ 6651954 w 6651954"/>
              <a:gd name="connsiteY6" fmla="*/ 3452000 h 6858000"/>
              <a:gd name="connsiteX7" fmla="*/ 6002204 w 6651954"/>
              <a:gd name="connsiteY7" fmla="*/ 4235150 h 6858000"/>
              <a:gd name="connsiteX8" fmla="*/ 4935004 w 6651954"/>
              <a:gd name="connsiteY8" fmla="*/ 5523150 h 6858000"/>
              <a:gd name="connsiteX9" fmla="*/ 4583104 w 6651954"/>
              <a:gd name="connsiteY9" fmla="*/ 5947500 h 6858000"/>
              <a:gd name="connsiteX10" fmla="*/ 4238104 w 6651954"/>
              <a:gd name="connsiteY10" fmla="*/ 5810650 h 6858000"/>
              <a:gd name="connsiteX11" fmla="*/ 3369814 w 6651954"/>
              <a:gd name="connsiteY11" fmla="*/ 6858000 h 6858000"/>
              <a:gd name="connsiteX12" fmla="*/ 0 w 6651954"/>
              <a:gd name="connsiteY1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651954" h="6858000">
                <a:moveTo>
                  <a:pt x="0" y="0"/>
                </a:moveTo>
                <a:lnTo>
                  <a:pt x="3329262" y="0"/>
                </a:lnTo>
                <a:lnTo>
                  <a:pt x="4222004" y="1076100"/>
                </a:lnTo>
                <a:cubicBezTo>
                  <a:pt x="4333554" y="1028950"/>
                  <a:pt x="4448554" y="982950"/>
                  <a:pt x="4565854" y="938100"/>
                </a:cubicBezTo>
                <a:lnTo>
                  <a:pt x="4930404" y="1377400"/>
                </a:lnTo>
                <a:lnTo>
                  <a:pt x="6013704" y="2682650"/>
                </a:lnTo>
                <a:lnTo>
                  <a:pt x="6651954" y="3452000"/>
                </a:lnTo>
                <a:lnTo>
                  <a:pt x="6002204" y="4235150"/>
                </a:lnTo>
                <a:lnTo>
                  <a:pt x="4935004" y="5523150"/>
                </a:lnTo>
                <a:lnTo>
                  <a:pt x="4583104" y="5947500"/>
                </a:lnTo>
                <a:cubicBezTo>
                  <a:pt x="4464654" y="5902650"/>
                  <a:pt x="4350804" y="5856650"/>
                  <a:pt x="4238104" y="5810650"/>
                </a:cubicBezTo>
                <a:lnTo>
                  <a:pt x="3369814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13357A"/>
          </a:solidFill>
          <a:ln w="1422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/>
            <a:endParaRPr lang="fr-FR">
              <a:solidFill>
                <a:schemeClr val="tx1"/>
              </a:solidFill>
            </a:endParaRPr>
          </a:p>
        </p:txBody>
      </p:sp>
      <p:sp>
        <p:nvSpPr>
          <p:cNvPr id="7" name="Freeform: Shape 42">
            <a:extLst>
              <a:ext uri="{FF2B5EF4-FFF2-40B4-BE49-F238E27FC236}">
                <a16:creationId xmlns:a16="http://schemas.microsoft.com/office/drawing/2014/main" id="{62635B10-6E68-4293-BE32-F4C49A1FBA5C}"/>
              </a:ext>
            </a:extLst>
          </p:cNvPr>
          <p:cNvSpPr/>
          <p:nvPr userDrawn="1"/>
        </p:nvSpPr>
        <p:spPr>
          <a:xfrm>
            <a:off x="6366719" y="0"/>
            <a:ext cx="5141770" cy="6858000"/>
          </a:xfrm>
          <a:custGeom>
            <a:avLst/>
            <a:gdLst>
              <a:gd name="connsiteX0" fmla="*/ 0 w 5141770"/>
              <a:gd name="connsiteY0" fmla="*/ 0 h 6858000"/>
              <a:gd name="connsiteX1" fmla="*/ 1303484 w 5141770"/>
              <a:gd name="connsiteY1" fmla="*/ 0 h 6858000"/>
              <a:gd name="connsiteX2" fmla="*/ 2760120 w 5141770"/>
              <a:gd name="connsiteY2" fmla="*/ 1455600 h 6858000"/>
              <a:gd name="connsiteX3" fmla="*/ 2892370 w 5141770"/>
              <a:gd name="connsiteY3" fmla="*/ 1385450 h 6858000"/>
              <a:gd name="connsiteX4" fmla="*/ 3014270 w 5141770"/>
              <a:gd name="connsiteY4" fmla="*/ 1324500 h 6858000"/>
              <a:gd name="connsiteX5" fmla="*/ 3161470 w 5141770"/>
              <a:gd name="connsiteY5" fmla="*/ 1471700 h 6858000"/>
              <a:gd name="connsiteX6" fmla="*/ 5141770 w 5141770"/>
              <a:gd name="connsiteY6" fmla="*/ 3452000 h 6858000"/>
              <a:gd name="connsiteX7" fmla="*/ 3167220 w 5141770"/>
              <a:gd name="connsiteY7" fmla="*/ 5427700 h 6858000"/>
              <a:gd name="connsiteX8" fmla="*/ 3047620 w 5141770"/>
              <a:gd name="connsiteY8" fmla="*/ 5572600 h 6858000"/>
              <a:gd name="connsiteX9" fmla="*/ 3031520 w 5141770"/>
              <a:gd name="connsiteY9" fmla="*/ 5564550 h 6858000"/>
              <a:gd name="connsiteX10" fmla="*/ 2907320 w 5141770"/>
              <a:gd name="connsiteY10" fmla="*/ 5502450 h 6858000"/>
              <a:gd name="connsiteX11" fmla="*/ 2777370 w 5141770"/>
              <a:gd name="connsiteY11" fmla="*/ 5433450 h 6858000"/>
              <a:gd name="connsiteX12" fmla="*/ 1353857 w 5141770"/>
              <a:gd name="connsiteY12" fmla="*/ 6858000 h 6858000"/>
              <a:gd name="connsiteX13" fmla="*/ 52810 w 5141770"/>
              <a:gd name="connsiteY13" fmla="*/ 6858000 h 6858000"/>
              <a:gd name="connsiteX14" fmla="*/ 1307671 w 5141770"/>
              <a:gd name="connsiteY14" fmla="*/ 5651950 h 6858000"/>
              <a:gd name="connsiteX15" fmla="*/ 2029870 w 5141770"/>
              <a:gd name="connsiteY15" fmla="*/ 4957350 h 6858000"/>
              <a:gd name="connsiteX16" fmla="*/ 2274820 w 5141770"/>
              <a:gd name="connsiteY16" fmla="*/ 5132150 h 6858000"/>
              <a:gd name="connsiteX17" fmla="*/ 2307020 w 5141770"/>
              <a:gd name="connsiteY17" fmla="*/ 5152850 h 6858000"/>
              <a:gd name="connsiteX18" fmla="*/ 3743370 w 5141770"/>
              <a:gd name="connsiteY18" fmla="*/ 3769400 h 6858000"/>
              <a:gd name="connsiteX19" fmla="*/ 4074570 w 5141770"/>
              <a:gd name="connsiteY19" fmla="*/ 3450850 h 6858000"/>
              <a:gd name="connsiteX20" fmla="*/ 3742220 w 5141770"/>
              <a:gd name="connsiteY20" fmla="*/ 3132300 h 6858000"/>
              <a:gd name="connsiteX21" fmla="*/ 2290920 w 5141770"/>
              <a:gd name="connsiteY21" fmla="*/ 1737350 h 6858000"/>
              <a:gd name="connsiteX22" fmla="*/ 2259870 w 5141770"/>
              <a:gd name="connsiteY22" fmla="*/ 1758050 h 6858000"/>
              <a:gd name="connsiteX23" fmla="*/ 2014920 w 5141770"/>
              <a:gd name="connsiteY23" fmla="*/ 1935150 h 6858000"/>
              <a:gd name="connsiteX24" fmla="*/ 1303071 w 5141770"/>
              <a:gd name="connsiteY24" fmla="*/ 12520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5141770" h="6858000">
                <a:moveTo>
                  <a:pt x="0" y="0"/>
                </a:moveTo>
                <a:lnTo>
                  <a:pt x="1303484" y="0"/>
                </a:lnTo>
                <a:lnTo>
                  <a:pt x="2760120" y="1455600"/>
                </a:lnTo>
                <a:cubicBezTo>
                  <a:pt x="2803820" y="1432600"/>
                  <a:pt x="2847520" y="1408450"/>
                  <a:pt x="2892370" y="1385450"/>
                </a:cubicBezTo>
                <a:cubicBezTo>
                  <a:pt x="2932620" y="1364750"/>
                  <a:pt x="2972870" y="1345200"/>
                  <a:pt x="3014270" y="1324500"/>
                </a:cubicBezTo>
                <a:lnTo>
                  <a:pt x="3161470" y="1471700"/>
                </a:lnTo>
                <a:lnTo>
                  <a:pt x="5141770" y="3452000"/>
                </a:lnTo>
                <a:lnTo>
                  <a:pt x="3167220" y="5427700"/>
                </a:lnTo>
                <a:lnTo>
                  <a:pt x="3047620" y="5572600"/>
                </a:lnTo>
                <a:cubicBezTo>
                  <a:pt x="3043020" y="5570300"/>
                  <a:pt x="3037270" y="5566850"/>
                  <a:pt x="3031520" y="5564550"/>
                </a:cubicBezTo>
                <a:cubicBezTo>
                  <a:pt x="2988970" y="5543850"/>
                  <a:pt x="2947570" y="5523150"/>
                  <a:pt x="2907320" y="5502450"/>
                </a:cubicBezTo>
                <a:cubicBezTo>
                  <a:pt x="2863620" y="5479450"/>
                  <a:pt x="2819920" y="5456450"/>
                  <a:pt x="2777370" y="5433450"/>
                </a:cubicBezTo>
                <a:lnTo>
                  <a:pt x="1353857" y="6858000"/>
                </a:lnTo>
                <a:lnTo>
                  <a:pt x="52810" y="6858000"/>
                </a:lnTo>
                <a:lnTo>
                  <a:pt x="1307671" y="5651950"/>
                </a:lnTo>
                <a:lnTo>
                  <a:pt x="2029870" y="4957350"/>
                </a:lnTo>
                <a:cubicBezTo>
                  <a:pt x="2106920" y="5016000"/>
                  <a:pt x="2188570" y="5074650"/>
                  <a:pt x="2274820" y="5132150"/>
                </a:cubicBezTo>
                <a:cubicBezTo>
                  <a:pt x="2286320" y="5139050"/>
                  <a:pt x="2296670" y="5145950"/>
                  <a:pt x="2307020" y="5152850"/>
                </a:cubicBezTo>
                <a:lnTo>
                  <a:pt x="3743370" y="3769400"/>
                </a:lnTo>
                <a:lnTo>
                  <a:pt x="4074570" y="3450850"/>
                </a:lnTo>
                <a:lnTo>
                  <a:pt x="3742220" y="3132300"/>
                </a:lnTo>
                <a:lnTo>
                  <a:pt x="2290920" y="1737350"/>
                </a:lnTo>
                <a:cubicBezTo>
                  <a:pt x="2280570" y="1744250"/>
                  <a:pt x="2270220" y="1751150"/>
                  <a:pt x="2259870" y="1758050"/>
                </a:cubicBezTo>
                <a:cubicBezTo>
                  <a:pt x="2173620" y="1816700"/>
                  <a:pt x="2091970" y="1875350"/>
                  <a:pt x="2014920" y="1935150"/>
                </a:cubicBezTo>
                <a:lnTo>
                  <a:pt x="1303071" y="1252050"/>
                </a:lnTo>
                <a:close/>
              </a:path>
            </a:pathLst>
          </a:custGeom>
          <a:solidFill>
            <a:srgbClr val="13357A"/>
          </a:solidFill>
          <a:ln w="14220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lvl="0"/>
            <a:endParaRPr lang="fr-FR"/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861D1C51-1607-4EE0-BA99-A1AED07B9F24}"/>
              </a:ext>
            </a:extLst>
          </p:cNvPr>
          <p:cNvSpPr/>
          <p:nvPr userDrawn="1"/>
        </p:nvSpPr>
        <p:spPr>
          <a:xfrm rot="16200000" flipH="1">
            <a:off x="10193510" y="27093"/>
            <a:ext cx="2025583" cy="1971397"/>
          </a:xfrm>
          <a:custGeom>
            <a:avLst/>
            <a:gdLst>
              <a:gd name="connsiteX0" fmla="*/ 0 w 2025583"/>
              <a:gd name="connsiteY0" fmla="*/ 0 h 1971397"/>
              <a:gd name="connsiteX1" fmla="*/ 0 w 2025583"/>
              <a:gd name="connsiteY1" fmla="*/ 1971397 h 1971397"/>
              <a:gd name="connsiteX2" fmla="*/ 2025583 w 2025583"/>
              <a:gd name="connsiteY2" fmla="*/ 1971397 h 1971397"/>
              <a:gd name="connsiteX3" fmla="*/ 651750 w 2025583"/>
              <a:gd name="connsiteY3" fmla="*/ 886537 h 1971397"/>
              <a:gd name="connsiteX4" fmla="*/ 721900 w 2025583"/>
              <a:gd name="connsiteY4" fmla="*/ 664587 h 1971397"/>
              <a:gd name="connsiteX5" fmla="*/ 746050 w 2025583"/>
              <a:gd name="connsiteY5" fmla="*/ 588687 h 19713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25583" h="1971397">
                <a:moveTo>
                  <a:pt x="0" y="0"/>
                </a:moveTo>
                <a:lnTo>
                  <a:pt x="0" y="1971397"/>
                </a:lnTo>
                <a:lnTo>
                  <a:pt x="2025583" y="1971397"/>
                </a:lnTo>
                <a:lnTo>
                  <a:pt x="651750" y="886537"/>
                </a:lnTo>
                <a:cubicBezTo>
                  <a:pt x="674750" y="811787"/>
                  <a:pt x="697750" y="738187"/>
                  <a:pt x="721900" y="664587"/>
                </a:cubicBezTo>
                <a:cubicBezTo>
                  <a:pt x="729950" y="639287"/>
                  <a:pt x="738000" y="613987"/>
                  <a:pt x="746050" y="58868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259C948C-C72B-4AC7-9545-BD7DD9BB70B2}"/>
              </a:ext>
            </a:extLst>
          </p:cNvPr>
          <p:cNvSpPr/>
          <p:nvPr userDrawn="1"/>
        </p:nvSpPr>
        <p:spPr>
          <a:xfrm rot="5400000" flipH="1" flipV="1">
            <a:off x="10237268" y="4903269"/>
            <a:ext cx="1977550" cy="1931912"/>
          </a:xfrm>
          <a:custGeom>
            <a:avLst/>
            <a:gdLst>
              <a:gd name="connsiteX0" fmla="*/ 1977550 w 1977550"/>
              <a:gd name="connsiteY0" fmla="*/ 1931912 h 1931912"/>
              <a:gd name="connsiteX1" fmla="*/ 0 w 1977550"/>
              <a:gd name="connsiteY1" fmla="*/ 1931912 h 1931912"/>
              <a:gd name="connsiteX2" fmla="*/ 0 w 1977550"/>
              <a:gd name="connsiteY2" fmla="*/ 0 h 1931912"/>
              <a:gd name="connsiteX3" fmla="*/ 718450 w 1977550"/>
              <a:gd name="connsiteY3" fmla="*/ 566452 h 1931912"/>
              <a:gd name="connsiteX4" fmla="*/ 694300 w 1977550"/>
              <a:gd name="connsiteY4" fmla="*/ 641202 h 1931912"/>
              <a:gd name="connsiteX5" fmla="*/ 623000 w 1977550"/>
              <a:gd name="connsiteY5" fmla="*/ 864302 h 1931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77550" h="1931912">
                <a:moveTo>
                  <a:pt x="1977550" y="1931912"/>
                </a:moveTo>
                <a:lnTo>
                  <a:pt x="0" y="1931912"/>
                </a:lnTo>
                <a:lnTo>
                  <a:pt x="0" y="0"/>
                </a:lnTo>
                <a:lnTo>
                  <a:pt x="718450" y="566452"/>
                </a:lnTo>
                <a:cubicBezTo>
                  <a:pt x="710399" y="591752"/>
                  <a:pt x="702350" y="617052"/>
                  <a:pt x="694300" y="641202"/>
                </a:cubicBezTo>
                <a:cubicBezTo>
                  <a:pt x="670149" y="714802"/>
                  <a:pt x="647149" y="789552"/>
                  <a:pt x="623000" y="86430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474FA81-9B19-464D-89D0-B36C5B835E9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algn="ctr"/>
            <a:fld id="{B18B80E8-1390-4E9F-99A9-6F0B15BCFA2C}" type="slidenum">
              <a:rPr lang="fr-FR" smtClean="0"/>
              <a:pPr algn="ctr"/>
              <a:t>‹N°›</a:t>
            </a:fld>
            <a:endParaRPr lang="fr-FR" dirty="0"/>
          </a:p>
        </p:txBody>
      </p:sp>
      <p:pic>
        <p:nvPicPr>
          <p:cNvPr id="2" name="Graphique 1">
            <a:extLst>
              <a:ext uri="{FF2B5EF4-FFF2-40B4-BE49-F238E27FC236}">
                <a16:creationId xmlns:a16="http://schemas.microsoft.com/office/drawing/2014/main" id="{5B84509B-F585-480C-9C57-35289A11060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507450" y="215574"/>
            <a:ext cx="383259" cy="594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0691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425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meline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3CA9DC63-50B2-4299-ACB2-323E7052F158}"/>
              </a:ext>
            </a:extLst>
          </p:cNvPr>
          <p:cNvSpPr/>
          <p:nvPr userDrawn="1"/>
        </p:nvSpPr>
        <p:spPr>
          <a:xfrm>
            <a:off x="2" y="0"/>
            <a:ext cx="6651954" cy="6858000"/>
          </a:xfrm>
          <a:custGeom>
            <a:avLst/>
            <a:gdLst>
              <a:gd name="connsiteX0" fmla="*/ 0 w 6651954"/>
              <a:gd name="connsiteY0" fmla="*/ 0 h 6858000"/>
              <a:gd name="connsiteX1" fmla="*/ 3329262 w 6651954"/>
              <a:gd name="connsiteY1" fmla="*/ 0 h 6858000"/>
              <a:gd name="connsiteX2" fmla="*/ 4222004 w 6651954"/>
              <a:gd name="connsiteY2" fmla="*/ 1076100 h 6858000"/>
              <a:gd name="connsiteX3" fmla="*/ 4565854 w 6651954"/>
              <a:gd name="connsiteY3" fmla="*/ 938100 h 6858000"/>
              <a:gd name="connsiteX4" fmla="*/ 4930404 w 6651954"/>
              <a:gd name="connsiteY4" fmla="*/ 1377400 h 6858000"/>
              <a:gd name="connsiteX5" fmla="*/ 6013704 w 6651954"/>
              <a:gd name="connsiteY5" fmla="*/ 2682650 h 6858000"/>
              <a:gd name="connsiteX6" fmla="*/ 6651954 w 6651954"/>
              <a:gd name="connsiteY6" fmla="*/ 3452000 h 6858000"/>
              <a:gd name="connsiteX7" fmla="*/ 6002204 w 6651954"/>
              <a:gd name="connsiteY7" fmla="*/ 4235150 h 6858000"/>
              <a:gd name="connsiteX8" fmla="*/ 4935004 w 6651954"/>
              <a:gd name="connsiteY8" fmla="*/ 5523150 h 6858000"/>
              <a:gd name="connsiteX9" fmla="*/ 4583104 w 6651954"/>
              <a:gd name="connsiteY9" fmla="*/ 5947500 h 6858000"/>
              <a:gd name="connsiteX10" fmla="*/ 4238104 w 6651954"/>
              <a:gd name="connsiteY10" fmla="*/ 5810650 h 6858000"/>
              <a:gd name="connsiteX11" fmla="*/ 3369814 w 6651954"/>
              <a:gd name="connsiteY11" fmla="*/ 6858000 h 6858000"/>
              <a:gd name="connsiteX12" fmla="*/ 0 w 6651954"/>
              <a:gd name="connsiteY1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651954" h="6858000">
                <a:moveTo>
                  <a:pt x="0" y="0"/>
                </a:moveTo>
                <a:lnTo>
                  <a:pt x="3329262" y="0"/>
                </a:lnTo>
                <a:lnTo>
                  <a:pt x="4222004" y="1076100"/>
                </a:lnTo>
                <a:cubicBezTo>
                  <a:pt x="4333554" y="1028950"/>
                  <a:pt x="4448554" y="982950"/>
                  <a:pt x="4565854" y="938100"/>
                </a:cubicBezTo>
                <a:lnTo>
                  <a:pt x="4930404" y="1377400"/>
                </a:lnTo>
                <a:lnTo>
                  <a:pt x="6013704" y="2682650"/>
                </a:lnTo>
                <a:lnTo>
                  <a:pt x="6651954" y="3452000"/>
                </a:lnTo>
                <a:lnTo>
                  <a:pt x="6002204" y="4235150"/>
                </a:lnTo>
                <a:lnTo>
                  <a:pt x="4935004" y="5523150"/>
                </a:lnTo>
                <a:lnTo>
                  <a:pt x="4583104" y="5947500"/>
                </a:lnTo>
                <a:cubicBezTo>
                  <a:pt x="4464654" y="5902650"/>
                  <a:pt x="4350804" y="5856650"/>
                  <a:pt x="4238104" y="5810650"/>
                </a:cubicBezTo>
                <a:lnTo>
                  <a:pt x="3369814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fr-FR">
              <a:solidFill>
                <a:schemeClr val="lt1"/>
              </a:solidFill>
            </a:endParaRPr>
          </a:p>
        </p:txBody>
      </p:sp>
      <p:sp>
        <p:nvSpPr>
          <p:cNvPr id="7" name="Freeform: Shape 42">
            <a:extLst>
              <a:ext uri="{FF2B5EF4-FFF2-40B4-BE49-F238E27FC236}">
                <a16:creationId xmlns:a16="http://schemas.microsoft.com/office/drawing/2014/main" id="{62635B10-6E68-4293-BE32-F4C49A1FBA5C}"/>
              </a:ext>
            </a:extLst>
          </p:cNvPr>
          <p:cNvSpPr/>
          <p:nvPr userDrawn="1"/>
        </p:nvSpPr>
        <p:spPr>
          <a:xfrm>
            <a:off x="6366719" y="0"/>
            <a:ext cx="5141770" cy="6858000"/>
          </a:xfrm>
          <a:custGeom>
            <a:avLst/>
            <a:gdLst>
              <a:gd name="connsiteX0" fmla="*/ 0 w 5141770"/>
              <a:gd name="connsiteY0" fmla="*/ 0 h 6858000"/>
              <a:gd name="connsiteX1" fmla="*/ 1303484 w 5141770"/>
              <a:gd name="connsiteY1" fmla="*/ 0 h 6858000"/>
              <a:gd name="connsiteX2" fmla="*/ 2760120 w 5141770"/>
              <a:gd name="connsiteY2" fmla="*/ 1455600 h 6858000"/>
              <a:gd name="connsiteX3" fmla="*/ 2892370 w 5141770"/>
              <a:gd name="connsiteY3" fmla="*/ 1385450 h 6858000"/>
              <a:gd name="connsiteX4" fmla="*/ 3014270 w 5141770"/>
              <a:gd name="connsiteY4" fmla="*/ 1324500 h 6858000"/>
              <a:gd name="connsiteX5" fmla="*/ 3161470 w 5141770"/>
              <a:gd name="connsiteY5" fmla="*/ 1471700 h 6858000"/>
              <a:gd name="connsiteX6" fmla="*/ 5141770 w 5141770"/>
              <a:gd name="connsiteY6" fmla="*/ 3452000 h 6858000"/>
              <a:gd name="connsiteX7" fmla="*/ 3167220 w 5141770"/>
              <a:gd name="connsiteY7" fmla="*/ 5427700 h 6858000"/>
              <a:gd name="connsiteX8" fmla="*/ 3047620 w 5141770"/>
              <a:gd name="connsiteY8" fmla="*/ 5572600 h 6858000"/>
              <a:gd name="connsiteX9" fmla="*/ 3031520 w 5141770"/>
              <a:gd name="connsiteY9" fmla="*/ 5564550 h 6858000"/>
              <a:gd name="connsiteX10" fmla="*/ 2907320 w 5141770"/>
              <a:gd name="connsiteY10" fmla="*/ 5502450 h 6858000"/>
              <a:gd name="connsiteX11" fmla="*/ 2777370 w 5141770"/>
              <a:gd name="connsiteY11" fmla="*/ 5433450 h 6858000"/>
              <a:gd name="connsiteX12" fmla="*/ 1353857 w 5141770"/>
              <a:gd name="connsiteY12" fmla="*/ 6858000 h 6858000"/>
              <a:gd name="connsiteX13" fmla="*/ 52810 w 5141770"/>
              <a:gd name="connsiteY13" fmla="*/ 6858000 h 6858000"/>
              <a:gd name="connsiteX14" fmla="*/ 1307671 w 5141770"/>
              <a:gd name="connsiteY14" fmla="*/ 5651950 h 6858000"/>
              <a:gd name="connsiteX15" fmla="*/ 2029870 w 5141770"/>
              <a:gd name="connsiteY15" fmla="*/ 4957350 h 6858000"/>
              <a:gd name="connsiteX16" fmla="*/ 2274820 w 5141770"/>
              <a:gd name="connsiteY16" fmla="*/ 5132150 h 6858000"/>
              <a:gd name="connsiteX17" fmla="*/ 2307020 w 5141770"/>
              <a:gd name="connsiteY17" fmla="*/ 5152850 h 6858000"/>
              <a:gd name="connsiteX18" fmla="*/ 3743370 w 5141770"/>
              <a:gd name="connsiteY18" fmla="*/ 3769400 h 6858000"/>
              <a:gd name="connsiteX19" fmla="*/ 4074570 w 5141770"/>
              <a:gd name="connsiteY19" fmla="*/ 3450850 h 6858000"/>
              <a:gd name="connsiteX20" fmla="*/ 3742220 w 5141770"/>
              <a:gd name="connsiteY20" fmla="*/ 3132300 h 6858000"/>
              <a:gd name="connsiteX21" fmla="*/ 2290920 w 5141770"/>
              <a:gd name="connsiteY21" fmla="*/ 1737350 h 6858000"/>
              <a:gd name="connsiteX22" fmla="*/ 2259870 w 5141770"/>
              <a:gd name="connsiteY22" fmla="*/ 1758050 h 6858000"/>
              <a:gd name="connsiteX23" fmla="*/ 2014920 w 5141770"/>
              <a:gd name="connsiteY23" fmla="*/ 1935150 h 6858000"/>
              <a:gd name="connsiteX24" fmla="*/ 1303071 w 5141770"/>
              <a:gd name="connsiteY24" fmla="*/ 125205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5141770" h="6858000">
                <a:moveTo>
                  <a:pt x="0" y="0"/>
                </a:moveTo>
                <a:lnTo>
                  <a:pt x="1303484" y="0"/>
                </a:lnTo>
                <a:lnTo>
                  <a:pt x="2760120" y="1455600"/>
                </a:lnTo>
                <a:cubicBezTo>
                  <a:pt x="2803820" y="1432600"/>
                  <a:pt x="2847520" y="1408450"/>
                  <a:pt x="2892370" y="1385450"/>
                </a:cubicBezTo>
                <a:cubicBezTo>
                  <a:pt x="2932620" y="1364750"/>
                  <a:pt x="2972870" y="1345200"/>
                  <a:pt x="3014270" y="1324500"/>
                </a:cubicBezTo>
                <a:lnTo>
                  <a:pt x="3161470" y="1471700"/>
                </a:lnTo>
                <a:lnTo>
                  <a:pt x="5141770" y="3452000"/>
                </a:lnTo>
                <a:lnTo>
                  <a:pt x="3167220" y="5427700"/>
                </a:lnTo>
                <a:lnTo>
                  <a:pt x="3047620" y="5572600"/>
                </a:lnTo>
                <a:cubicBezTo>
                  <a:pt x="3043020" y="5570300"/>
                  <a:pt x="3037270" y="5566850"/>
                  <a:pt x="3031520" y="5564550"/>
                </a:cubicBezTo>
                <a:cubicBezTo>
                  <a:pt x="2988970" y="5543850"/>
                  <a:pt x="2947570" y="5523150"/>
                  <a:pt x="2907320" y="5502450"/>
                </a:cubicBezTo>
                <a:cubicBezTo>
                  <a:pt x="2863620" y="5479450"/>
                  <a:pt x="2819920" y="5456450"/>
                  <a:pt x="2777370" y="5433450"/>
                </a:cubicBezTo>
                <a:lnTo>
                  <a:pt x="1353857" y="6858000"/>
                </a:lnTo>
                <a:lnTo>
                  <a:pt x="52810" y="6858000"/>
                </a:lnTo>
                <a:lnTo>
                  <a:pt x="1307671" y="5651950"/>
                </a:lnTo>
                <a:lnTo>
                  <a:pt x="2029870" y="4957350"/>
                </a:lnTo>
                <a:cubicBezTo>
                  <a:pt x="2106920" y="5016000"/>
                  <a:pt x="2188570" y="5074650"/>
                  <a:pt x="2274820" y="5132150"/>
                </a:cubicBezTo>
                <a:cubicBezTo>
                  <a:pt x="2286320" y="5139050"/>
                  <a:pt x="2296670" y="5145950"/>
                  <a:pt x="2307020" y="5152850"/>
                </a:cubicBezTo>
                <a:lnTo>
                  <a:pt x="3743370" y="3769400"/>
                </a:lnTo>
                <a:lnTo>
                  <a:pt x="4074570" y="3450850"/>
                </a:lnTo>
                <a:lnTo>
                  <a:pt x="3742220" y="3132300"/>
                </a:lnTo>
                <a:lnTo>
                  <a:pt x="2290920" y="1737350"/>
                </a:lnTo>
                <a:cubicBezTo>
                  <a:pt x="2280570" y="1744250"/>
                  <a:pt x="2270220" y="1751150"/>
                  <a:pt x="2259870" y="1758050"/>
                </a:cubicBezTo>
                <a:cubicBezTo>
                  <a:pt x="2173620" y="1816700"/>
                  <a:pt x="2091970" y="1875350"/>
                  <a:pt x="2014920" y="1935150"/>
                </a:cubicBezTo>
                <a:lnTo>
                  <a:pt x="1303071" y="1252050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fr-FR">
              <a:solidFill>
                <a:schemeClr val="lt1"/>
              </a:solidFill>
            </a:endParaRP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861D1C51-1607-4EE0-BA99-A1AED07B9F24}"/>
              </a:ext>
            </a:extLst>
          </p:cNvPr>
          <p:cNvSpPr/>
          <p:nvPr userDrawn="1"/>
        </p:nvSpPr>
        <p:spPr>
          <a:xfrm rot="16200000" flipH="1">
            <a:off x="10193510" y="27093"/>
            <a:ext cx="2025583" cy="1971397"/>
          </a:xfrm>
          <a:custGeom>
            <a:avLst/>
            <a:gdLst>
              <a:gd name="connsiteX0" fmla="*/ 0 w 2025583"/>
              <a:gd name="connsiteY0" fmla="*/ 0 h 1971397"/>
              <a:gd name="connsiteX1" fmla="*/ 0 w 2025583"/>
              <a:gd name="connsiteY1" fmla="*/ 1971397 h 1971397"/>
              <a:gd name="connsiteX2" fmla="*/ 2025583 w 2025583"/>
              <a:gd name="connsiteY2" fmla="*/ 1971397 h 1971397"/>
              <a:gd name="connsiteX3" fmla="*/ 651750 w 2025583"/>
              <a:gd name="connsiteY3" fmla="*/ 886537 h 1971397"/>
              <a:gd name="connsiteX4" fmla="*/ 721900 w 2025583"/>
              <a:gd name="connsiteY4" fmla="*/ 664587 h 1971397"/>
              <a:gd name="connsiteX5" fmla="*/ 746050 w 2025583"/>
              <a:gd name="connsiteY5" fmla="*/ 588687 h 19713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025583" h="1971397">
                <a:moveTo>
                  <a:pt x="0" y="0"/>
                </a:moveTo>
                <a:lnTo>
                  <a:pt x="0" y="1971397"/>
                </a:lnTo>
                <a:lnTo>
                  <a:pt x="2025583" y="1971397"/>
                </a:lnTo>
                <a:lnTo>
                  <a:pt x="651750" y="886537"/>
                </a:lnTo>
                <a:cubicBezTo>
                  <a:pt x="674750" y="811787"/>
                  <a:pt x="697750" y="738187"/>
                  <a:pt x="721900" y="664587"/>
                </a:cubicBezTo>
                <a:cubicBezTo>
                  <a:pt x="729950" y="639287"/>
                  <a:pt x="738000" y="613987"/>
                  <a:pt x="746050" y="58868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259C948C-C72B-4AC7-9545-BD7DD9BB70B2}"/>
              </a:ext>
            </a:extLst>
          </p:cNvPr>
          <p:cNvSpPr/>
          <p:nvPr userDrawn="1"/>
        </p:nvSpPr>
        <p:spPr>
          <a:xfrm rot="5400000" flipH="1" flipV="1">
            <a:off x="10237268" y="4903269"/>
            <a:ext cx="1977550" cy="1931912"/>
          </a:xfrm>
          <a:custGeom>
            <a:avLst/>
            <a:gdLst>
              <a:gd name="connsiteX0" fmla="*/ 1977550 w 1977550"/>
              <a:gd name="connsiteY0" fmla="*/ 1931912 h 1931912"/>
              <a:gd name="connsiteX1" fmla="*/ 0 w 1977550"/>
              <a:gd name="connsiteY1" fmla="*/ 1931912 h 1931912"/>
              <a:gd name="connsiteX2" fmla="*/ 0 w 1977550"/>
              <a:gd name="connsiteY2" fmla="*/ 0 h 1931912"/>
              <a:gd name="connsiteX3" fmla="*/ 718450 w 1977550"/>
              <a:gd name="connsiteY3" fmla="*/ 566452 h 1931912"/>
              <a:gd name="connsiteX4" fmla="*/ 694300 w 1977550"/>
              <a:gd name="connsiteY4" fmla="*/ 641202 h 1931912"/>
              <a:gd name="connsiteX5" fmla="*/ 623000 w 1977550"/>
              <a:gd name="connsiteY5" fmla="*/ 864302 h 1931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77550" h="1931912">
                <a:moveTo>
                  <a:pt x="1977550" y="1931912"/>
                </a:moveTo>
                <a:lnTo>
                  <a:pt x="0" y="1931912"/>
                </a:lnTo>
                <a:lnTo>
                  <a:pt x="0" y="0"/>
                </a:lnTo>
                <a:lnTo>
                  <a:pt x="718450" y="566452"/>
                </a:lnTo>
                <a:cubicBezTo>
                  <a:pt x="710399" y="591752"/>
                  <a:pt x="702350" y="617052"/>
                  <a:pt x="694300" y="641202"/>
                </a:cubicBezTo>
                <a:cubicBezTo>
                  <a:pt x="670149" y="714802"/>
                  <a:pt x="647149" y="789552"/>
                  <a:pt x="623000" y="86430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474FA81-9B19-464D-89D0-B36C5B835E9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B18B80E8-1390-4E9F-99A9-6F0B15BCFA2C}" type="slidenum">
              <a:rPr lang="fr-FR" smtClean="0"/>
              <a:pPr/>
              <a:t>‹N°›</a:t>
            </a:fld>
            <a:endParaRPr lang="fr-FR" dirty="0"/>
          </a:p>
        </p:txBody>
      </p:sp>
      <p:pic>
        <p:nvPicPr>
          <p:cNvPr id="2" name="Graphique 1">
            <a:extLst>
              <a:ext uri="{FF2B5EF4-FFF2-40B4-BE49-F238E27FC236}">
                <a16:creationId xmlns:a16="http://schemas.microsoft.com/office/drawing/2014/main" id="{170F08D5-0CCE-4918-AAFF-7E841CE8BA6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507450" y="215574"/>
            <a:ext cx="383259" cy="594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48545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425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ermetur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AA20D58-508F-4830-B4F8-90C9E4C6A2F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1565" y="1785"/>
            <a:ext cx="12188870" cy="685443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444E88A1-6624-4FCF-B273-529C4904D5D4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8295F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Graphic 34">
            <a:extLst>
              <a:ext uri="{FF2B5EF4-FFF2-40B4-BE49-F238E27FC236}">
                <a16:creationId xmlns:a16="http://schemas.microsoft.com/office/drawing/2014/main" id="{C1FC8BEE-72C4-4204-8A8A-044D5B3BFB45}"/>
              </a:ext>
            </a:extLst>
          </p:cNvPr>
          <p:cNvSpPr/>
          <p:nvPr userDrawn="1"/>
        </p:nvSpPr>
        <p:spPr>
          <a:xfrm>
            <a:off x="0" y="1"/>
            <a:ext cx="4360706" cy="6858000"/>
          </a:xfrm>
          <a:custGeom>
            <a:avLst/>
            <a:gdLst>
              <a:gd name="connsiteX0" fmla="*/ 0 w 760095"/>
              <a:gd name="connsiteY0" fmla="*/ 0 h 1195387"/>
              <a:gd name="connsiteX1" fmla="*/ 0 w 760095"/>
              <a:gd name="connsiteY1" fmla="*/ 1195388 h 1195387"/>
              <a:gd name="connsiteX2" fmla="*/ 16193 w 760095"/>
              <a:gd name="connsiteY2" fmla="*/ 1195388 h 1195387"/>
              <a:gd name="connsiteX3" fmla="*/ 99060 w 760095"/>
              <a:gd name="connsiteY3" fmla="*/ 1195388 h 1195387"/>
              <a:gd name="connsiteX4" fmla="*/ 760095 w 760095"/>
              <a:gd name="connsiteY4" fmla="*/ 596265 h 1195387"/>
              <a:gd name="connsiteX5" fmla="*/ 109538 w 760095"/>
              <a:gd name="connsiteY5" fmla="*/ 0 h 1195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60095" h="1195387">
                <a:moveTo>
                  <a:pt x="0" y="0"/>
                </a:moveTo>
                <a:lnTo>
                  <a:pt x="0" y="1195388"/>
                </a:lnTo>
                <a:lnTo>
                  <a:pt x="16193" y="1195388"/>
                </a:lnTo>
                <a:lnTo>
                  <a:pt x="99060" y="1195388"/>
                </a:lnTo>
                <a:lnTo>
                  <a:pt x="760095" y="596265"/>
                </a:lnTo>
                <a:lnTo>
                  <a:pt x="109538" y="0"/>
                </a:lnTo>
              </a:path>
            </a:pathLst>
          </a:custGeom>
          <a:solidFill>
            <a:srgbClr val="FFFFFF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6959550E-3ED6-4BB3-B10E-5C8E15FE3BF0}"/>
              </a:ext>
            </a:extLst>
          </p:cNvPr>
          <p:cNvSpPr/>
          <p:nvPr userDrawn="1"/>
        </p:nvSpPr>
        <p:spPr>
          <a:xfrm>
            <a:off x="2344288" y="0"/>
            <a:ext cx="4207697" cy="6858000"/>
          </a:xfrm>
          <a:custGeom>
            <a:avLst/>
            <a:gdLst>
              <a:gd name="connsiteX0" fmla="*/ 1888671 w 4190999"/>
              <a:gd name="connsiteY0" fmla="*/ 5987143 h 6830785"/>
              <a:gd name="connsiteX1" fmla="*/ 2100943 w 4190999"/>
              <a:gd name="connsiteY1" fmla="*/ 6052457 h 6830785"/>
              <a:gd name="connsiteX2" fmla="*/ 3559629 w 4190999"/>
              <a:gd name="connsiteY2" fmla="*/ 4201886 h 6830785"/>
              <a:gd name="connsiteX3" fmla="*/ 3712028 w 4190999"/>
              <a:gd name="connsiteY3" fmla="*/ 4011386 h 6830785"/>
              <a:gd name="connsiteX4" fmla="*/ 4191000 w 4190999"/>
              <a:gd name="connsiteY4" fmla="*/ 3401786 h 6830785"/>
              <a:gd name="connsiteX5" fmla="*/ 3706586 w 4190999"/>
              <a:gd name="connsiteY5" fmla="*/ 2797629 h 6830785"/>
              <a:gd name="connsiteX6" fmla="*/ 3554186 w 4190999"/>
              <a:gd name="connsiteY6" fmla="*/ 2601686 h 6830785"/>
              <a:gd name="connsiteX7" fmla="*/ 2084614 w 4190999"/>
              <a:gd name="connsiteY7" fmla="*/ 740229 h 6830785"/>
              <a:gd name="connsiteX8" fmla="*/ 1872343 w 4190999"/>
              <a:gd name="connsiteY8" fmla="*/ 805543 h 6830785"/>
              <a:gd name="connsiteX9" fmla="*/ 1801586 w 4190999"/>
              <a:gd name="connsiteY9" fmla="*/ 827314 h 6830785"/>
              <a:gd name="connsiteX10" fmla="*/ 1148443 w 4190999"/>
              <a:gd name="connsiteY10" fmla="*/ 0 h 6830785"/>
              <a:gd name="connsiteX11" fmla="*/ 10886 w 4190999"/>
              <a:gd name="connsiteY11" fmla="*/ 0 h 6830785"/>
              <a:gd name="connsiteX12" fmla="*/ 957943 w 4190999"/>
              <a:gd name="connsiteY12" fmla="*/ 1143000 h 6830785"/>
              <a:gd name="connsiteX13" fmla="*/ 1284514 w 4190999"/>
              <a:gd name="connsiteY13" fmla="*/ 1012371 h 6830785"/>
              <a:gd name="connsiteX14" fmla="*/ 1632857 w 4190999"/>
              <a:gd name="connsiteY14" fmla="*/ 1431471 h 6830785"/>
              <a:gd name="connsiteX15" fmla="*/ 2661557 w 4190999"/>
              <a:gd name="connsiteY15" fmla="*/ 2672443 h 6830785"/>
              <a:gd name="connsiteX16" fmla="*/ 3271157 w 4190999"/>
              <a:gd name="connsiteY16" fmla="*/ 3407229 h 6830785"/>
              <a:gd name="connsiteX17" fmla="*/ 2656114 w 4190999"/>
              <a:gd name="connsiteY17" fmla="*/ 4152900 h 6830785"/>
              <a:gd name="connsiteX18" fmla="*/ 1638300 w 4190999"/>
              <a:gd name="connsiteY18" fmla="*/ 5377543 h 6830785"/>
              <a:gd name="connsiteX19" fmla="*/ 1306286 w 4190999"/>
              <a:gd name="connsiteY19" fmla="*/ 5780314 h 6830785"/>
              <a:gd name="connsiteX20" fmla="*/ 979714 w 4190999"/>
              <a:gd name="connsiteY20" fmla="*/ 5649686 h 6830785"/>
              <a:gd name="connsiteX21" fmla="*/ 0 w 4190999"/>
              <a:gd name="connsiteY21" fmla="*/ 6830786 h 6830785"/>
              <a:gd name="connsiteX22" fmla="*/ 1137557 w 4190999"/>
              <a:gd name="connsiteY22" fmla="*/ 6830786 h 6830785"/>
              <a:gd name="connsiteX23" fmla="*/ 1823357 w 4190999"/>
              <a:gd name="connsiteY23" fmla="*/ 5959929 h 6830785"/>
              <a:gd name="connsiteX24" fmla="*/ 1888671 w 4190999"/>
              <a:gd name="connsiteY24" fmla="*/ 5987143 h 6830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4190999" h="6830785">
                <a:moveTo>
                  <a:pt x="1888671" y="5987143"/>
                </a:moveTo>
                <a:cubicBezTo>
                  <a:pt x="1959429" y="6008915"/>
                  <a:pt x="2030185" y="6030686"/>
                  <a:pt x="2100943" y="6052457"/>
                </a:cubicBezTo>
                <a:lnTo>
                  <a:pt x="3559629" y="4201886"/>
                </a:lnTo>
                <a:lnTo>
                  <a:pt x="3712028" y="4011386"/>
                </a:lnTo>
                <a:lnTo>
                  <a:pt x="4191000" y="3401786"/>
                </a:lnTo>
                <a:lnTo>
                  <a:pt x="3706586" y="2797629"/>
                </a:lnTo>
                <a:lnTo>
                  <a:pt x="3554186" y="2601686"/>
                </a:lnTo>
                <a:lnTo>
                  <a:pt x="2084614" y="740229"/>
                </a:lnTo>
                <a:cubicBezTo>
                  <a:pt x="2013857" y="762000"/>
                  <a:pt x="1943100" y="783771"/>
                  <a:pt x="1872343" y="805543"/>
                </a:cubicBezTo>
                <a:cubicBezTo>
                  <a:pt x="1850571" y="810986"/>
                  <a:pt x="1823357" y="821871"/>
                  <a:pt x="1801586" y="827314"/>
                </a:cubicBezTo>
                <a:lnTo>
                  <a:pt x="1148443" y="0"/>
                </a:lnTo>
                <a:lnTo>
                  <a:pt x="10886" y="0"/>
                </a:lnTo>
                <a:lnTo>
                  <a:pt x="957943" y="1143000"/>
                </a:lnTo>
                <a:cubicBezTo>
                  <a:pt x="1061357" y="1099457"/>
                  <a:pt x="1170214" y="1055914"/>
                  <a:pt x="1284514" y="1012371"/>
                </a:cubicBezTo>
                <a:lnTo>
                  <a:pt x="1632857" y="1431471"/>
                </a:lnTo>
                <a:lnTo>
                  <a:pt x="2661557" y="2672443"/>
                </a:lnTo>
                <a:lnTo>
                  <a:pt x="3271157" y="3407229"/>
                </a:lnTo>
                <a:lnTo>
                  <a:pt x="2656114" y="4152900"/>
                </a:lnTo>
                <a:lnTo>
                  <a:pt x="1638300" y="5377543"/>
                </a:lnTo>
                <a:lnTo>
                  <a:pt x="1306286" y="5780314"/>
                </a:lnTo>
                <a:cubicBezTo>
                  <a:pt x="1191986" y="5736772"/>
                  <a:pt x="1083128" y="5693229"/>
                  <a:pt x="979714" y="5649686"/>
                </a:cubicBezTo>
                <a:lnTo>
                  <a:pt x="0" y="6830786"/>
                </a:lnTo>
                <a:lnTo>
                  <a:pt x="1137557" y="6830786"/>
                </a:lnTo>
                <a:lnTo>
                  <a:pt x="1823357" y="5959929"/>
                </a:lnTo>
                <a:cubicBezTo>
                  <a:pt x="1839686" y="5970814"/>
                  <a:pt x="1866900" y="5976258"/>
                  <a:pt x="1888671" y="5987143"/>
                </a:cubicBezTo>
                <a:close/>
              </a:path>
            </a:pathLst>
          </a:custGeom>
          <a:solidFill>
            <a:srgbClr val="164194"/>
          </a:solidFill>
          <a:ln w="54406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fr-FR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5A5744CC-3028-4790-A89F-2CE0CDED7E72}"/>
              </a:ext>
            </a:extLst>
          </p:cNvPr>
          <p:cNvSpPr/>
          <p:nvPr userDrawn="1"/>
        </p:nvSpPr>
        <p:spPr>
          <a:xfrm>
            <a:off x="0" y="0"/>
            <a:ext cx="4825190" cy="6858000"/>
          </a:xfrm>
          <a:custGeom>
            <a:avLst/>
            <a:gdLst>
              <a:gd name="connsiteX0" fmla="*/ 2677886 w 4806042"/>
              <a:gd name="connsiteY0" fmla="*/ 5355772 h 6830785"/>
              <a:gd name="connsiteX1" fmla="*/ 2797629 w 4806042"/>
              <a:gd name="connsiteY1" fmla="*/ 5415643 h 6830785"/>
              <a:gd name="connsiteX2" fmla="*/ 2813957 w 4806042"/>
              <a:gd name="connsiteY2" fmla="*/ 5421086 h 6830785"/>
              <a:gd name="connsiteX3" fmla="*/ 2928257 w 4806042"/>
              <a:gd name="connsiteY3" fmla="*/ 5285014 h 6830785"/>
              <a:gd name="connsiteX4" fmla="*/ 4806043 w 4806042"/>
              <a:gd name="connsiteY4" fmla="*/ 3407229 h 6830785"/>
              <a:gd name="connsiteX5" fmla="*/ 2917371 w 4806042"/>
              <a:gd name="connsiteY5" fmla="*/ 1518557 h 6830785"/>
              <a:gd name="connsiteX6" fmla="*/ 2775857 w 4806042"/>
              <a:gd name="connsiteY6" fmla="*/ 1382486 h 6830785"/>
              <a:gd name="connsiteX7" fmla="*/ 2661557 w 4806042"/>
              <a:gd name="connsiteY7" fmla="*/ 1442357 h 6830785"/>
              <a:gd name="connsiteX8" fmla="*/ 2536371 w 4806042"/>
              <a:gd name="connsiteY8" fmla="*/ 1507672 h 6830785"/>
              <a:gd name="connsiteX9" fmla="*/ 1028700 w 4806042"/>
              <a:gd name="connsiteY9" fmla="*/ 0 h 6830785"/>
              <a:gd name="connsiteX10" fmla="*/ 0 w 4806042"/>
              <a:gd name="connsiteY10" fmla="*/ 0 h 6830785"/>
              <a:gd name="connsiteX11" fmla="*/ 0 w 4806042"/>
              <a:gd name="connsiteY11" fmla="*/ 206829 h 6830785"/>
              <a:gd name="connsiteX12" fmla="*/ 1148443 w 4806042"/>
              <a:gd name="connsiteY12" fmla="*/ 1311729 h 6830785"/>
              <a:gd name="connsiteX13" fmla="*/ 1823357 w 4806042"/>
              <a:gd name="connsiteY13" fmla="*/ 1959429 h 6830785"/>
              <a:gd name="connsiteX14" fmla="*/ 2057400 w 4806042"/>
              <a:gd name="connsiteY14" fmla="*/ 1790700 h 6830785"/>
              <a:gd name="connsiteX15" fmla="*/ 2084614 w 4806042"/>
              <a:gd name="connsiteY15" fmla="*/ 1768929 h 6830785"/>
              <a:gd name="connsiteX16" fmla="*/ 3467100 w 4806042"/>
              <a:gd name="connsiteY16" fmla="*/ 3102429 h 6830785"/>
              <a:gd name="connsiteX17" fmla="*/ 3782786 w 4806042"/>
              <a:gd name="connsiteY17" fmla="*/ 3407229 h 6830785"/>
              <a:gd name="connsiteX18" fmla="*/ 3467100 w 4806042"/>
              <a:gd name="connsiteY18" fmla="*/ 3712029 h 6830785"/>
              <a:gd name="connsiteX19" fmla="*/ 2100943 w 4806042"/>
              <a:gd name="connsiteY19" fmla="*/ 5023758 h 6830785"/>
              <a:gd name="connsiteX20" fmla="*/ 2068286 w 4806042"/>
              <a:gd name="connsiteY20" fmla="*/ 5001986 h 6830785"/>
              <a:gd name="connsiteX21" fmla="*/ 1834243 w 4806042"/>
              <a:gd name="connsiteY21" fmla="*/ 4833258 h 6830785"/>
              <a:gd name="connsiteX22" fmla="*/ 1153886 w 4806042"/>
              <a:gd name="connsiteY22" fmla="*/ 5497286 h 6830785"/>
              <a:gd name="connsiteX23" fmla="*/ 0 w 4806042"/>
              <a:gd name="connsiteY23" fmla="*/ 6607629 h 6830785"/>
              <a:gd name="connsiteX24" fmla="*/ 0 w 4806042"/>
              <a:gd name="connsiteY24" fmla="*/ 6830786 h 6830785"/>
              <a:gd name="connsiteX25" fmla="*/ 1012371 w 4806042"/>
              <a:gd name="connsiteY25" fmla="*/ 6830786 h 6830785"/>
              <a:gd name="connsiteX26" fmla="*/ 2552700 w 4806042"/>
              <a:gd name="connsiteY26" fmla="*/ 5290457 h 6830785"/>
              <a:gd name="connsiteX27" fmla="*/ 2677886 w 4806042"/>
              <a:gd name="connsiteY27" fmla="*/ 5355772 h 6830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4806042" h="6830785">
                <a:moveTo>
                  <a:pt x="2677886" y="5355772"/>
                </a:moveTo>
                <a:cubicBezTo>
                  <a:pt x="2715986" y="5377543"/>
                  <a:pt x="2754086" y="5393872"/>
                  <a:pt x="2797629" y="5415643"/>
                </a:cubicBezTo>
                <a:cubicBezTo>
                  <a:pt x="2803072" y="5415643"/>
                  <a:pt x="2808514" y="5421086"/>
                  <a:pt x="2813957" y="5421086"/>
                </a:cubicBezTo>
                <a:lnTo>
                  <a:pt x="2928257" y="5285014"/>
                </a:lnTo>
                <a:lnTo>
                  <a:pt x="4806043" y="3407229"/>
                </a:lnTo>
                <a:lnTo>
                  <a:pt x="2917371" y="1518557"/>
                </a:lnTo>
                <a:lnTo>
                  <a:pt x="2775857" y="1382486"/>
                </a:lnTo>
                <a:cubicBezTo>
                  <a:pt x="2737757" y="1404257"/>
                  <a:pt x="2699657" y="1420586"/>
                  <a:pt x="2661557" y="1442357"/>
                </a:cubicBezTo>
                <a:cubicBezTo>
                  <a:pt x="2618014" y="1464129"/>
                  <a:pt x="2574471" y="1485900"/>
                  <a:pt x="2536371" y="1507672"/>
                </a:cubicBezTo>
                <a:lnTo>
                  <a:pt x="1028700" y="0"/>
                </a:lnTo>
                <a:lnTo>
                  <a:pt x="0" y="0"/>
                </a:lnTo>
                <a:lnTo>
                  <a:pt x="0" y="206829"/>
                </a:lnTo>
                <a:lnTo>
                  <a:pt x="1148443" y="1311729"/>
                </a:lnTo>
                <a:lnTo>
                  <a:pt x="1823357" y="1959429"/>
                </a:lnTo>
                <a:cubicBezTo>
                  <a:pt x="1899557" y="1905000"/>
                  <a:pt x="1975757" y="1845129"/>
                  <a:pt x="2057400" y="1790700"/>
                </a:cubicBezTo>
                <a:cubicBezTo>
                  <a:pt x="2068286" y="1785257"/>
                  <a:pt x="2079172" y="1779814"/>
                  <a:pt x="2084614" y="1768929"/>
                </a:cubicBezTo>
                <a:lnTo>
                  <a:pt x="3467100" y="3102429"/>
                </a:lnTo>
                <a:lnTo>
                  <a:pt x="3782786" y="3407229"/>
                </a:lnTo>
                <a:lnTo>
                  <a:pt x="3467100" y="3712029"/>
                </a:lnTo>
                <a:lnTo>
                  <a:pt x="2100943" y="5023758"/>
                </a:lnTo>
                <a:cubicBezTo>
                  <a:pt x="2090057" y="5018314"/>
                  <a:pt x="2079172" y="5012872"/>
                  <a:pt x="2068286" y="5001986"/>
                </a:cubicBezTo>
                <a:cubicBezTo>
                  <a:pt x="1986643" y="4947557"/>
                  <a:pt x="1910443" y="4893129"/>
                  <a:pt x="1834243" y="4833258"/>
                </a:cubicBezTo>
                <a:lnTo>
                  <a:pt x="1153886" y="5497286"/>
                </a:lnTo>
                <a:lnTo>
                  <a:pt x="0" y="6607629"/>
                </a:lnTo>
                <a:lnTo>
                  <a:pt x="0" y="6830786"/>
                </a:lnTo>
                <a:lnTo>
                  <a:pt x="1012371" y="6830786"/>
                </a:lnTo>
                <a:lnTo>
                  <a:pt x="2552700" y="5290457"/>
                </a:lnTo>
                <a:cubicBezTo>
                  <a:pt x="2590800" y="5312229"/>
                  <a:pt x="2634343" y="5334000"/>
                  <a:pt x="2677886" y="5355772"/>
                </a:cubicBezTo>
                <a:close/>
              </a:path>
            </a:pathLst>
          </a:custGeom>
          <a:solidFill>
            <a:srgbClr val="E5231B"/>
          </a:solidFill>
          <a:ln w="54406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fr-FR"/>
          </a:p>
        </p:txBody>
      </p:sp>
      <p:sp>
        <p:nvSpPr>
          <p:cNvPr id="9" name="Text Placeholder 37">
            <a:extLst>
              <a:ext uri="{FF2B5EF4-FFF2-40B4-BE49-F238E27FC236}">
                <a16:creationId xmlns:a16="http://schemas.microsoft.com/office/drawing/2014/main" id="{E749E7CF-3A0F-4BE8-8088-2D77972E186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017810" y="2951250"/>
            <a:ext cx="3888315" cy="954000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>
              <a:lnSpc>
                <a:spcPct val="100000"/>
              </a:lnSpc>
              <a:buNone/>
              <a:defRPr lang="en-US" sz="3200" cap="all" baseline="0" dirty="0">
                <a:solidFill>
                  <a:schemeClr val="bg1"/>
                </a:solidFill>
                <a:latin typeface="Exo BOLD" pitchFamily="2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r>
              <a:rPr lang="fr-FR" sz="3200" dirty="0"/>
              <a:t>Ajouter</a:t>
            </a:r>
            <a:br>
              <a:rPr lang="fr-FR" sz="3200" dirty="0"/>
            </a:br>
            <a:r>
              <a:rPr lang="fr-FR" sz="3200" dirty="0"/>
              <a:t>un texte CONTACT</a:t>
            </a:r>
            <a:endParaRPr lang="en-US" sz="3200" dirty="0"/>
          </a:p>
        </p:txBody>
      </p:sp>
      <p:pic>
        <p:nvPicPr>
          <p:cNvPr id="16" name="Graphique 15">
            <a:extLst>
              <a:ext uri="{FF2B5EF4-FFF2-40B4-BE49-F238E27FC236}">
                <a16:creationId xmlns:a16="http://schemas.microsoft.com/office/drawing/2014/main" id="{473AB575-A5EF-4834-8134-90B1AACFC072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41730" y="2455202"/>
            <a:ext cx="1141174" cy="1768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691113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9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  <p:extLst>
    <p:ext uri="{DCECCB84-F9BA-43D5-87BE-67443E8EF086}">
      <p15:sldGuideLst xmlns:p15="http://schemas.microsoft.com/office/powerpoint/2012/main">
        <p15:guide id="1" pos="6425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ermeture Type 2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picture containing outdoor, snow, photo, dog&#10;&#10;Description automatically generated">
            <a:extLst>
              <a:ext uri="{FF2B5EF4-FFF2-40B4-BE49-F238E27FC236}">
                <a16:creationId xmlns:a16="http://schemas.microsoft.com/office/drawing/2014/main" id="{275E9580-2003-4B25-A5ED-148E2C5FEB9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785"/>
            <a:ext cx="12192000" cy="685443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B52B4B11-B2F9-429F-A30E-ADBDB0D8816A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2" name="Picture 11" descr="A picture containing outdoor, snow, photo, dog&#10;&#10;Description automatically generated">
            <a:extLst>
              <a:ext uri="{FF2B5EF4-FFF2-40B4-BE49-F238E27FC236}">
                <a16:creationId xmlns:a16="http://schemas.microsoft.com/office/drawing/2014/main" id="{95315EA9-4CAC-40E1-B6E7-60D8C32B6A5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r="48555"/>
          <a:stretch>
            <a:fillRect/>
          </a:stretch>
        </p:blipFill>
        <p:spPr>
          <a:xfrm>
            <a:off x="0" y="1785"/>
            <a:ext cx="6272136" cy="6854430"/>
          </a:xfrm>
          <a:custGeom>
            <a:avLst/>
            <a:gdLst>
              <a:gd name="connsiteX0" fmla="*/ 0 w 6272136"/>
              <a:gd name="connsiteY0" fmla="*/ 0 h 6854430"/>
              <a:gd name="connsiteX1" fmla="*/ 3733759 w 6272136"/>
              <a:gd name="connsiteY1" fmla="*/ 0 h 6854430"/>
              <a:gd name="connsiteX2" fmla="*/ 4086168 w 6272136"/>
              <a:gd name="connsiteY2" fmla="*/ 579623 h 6854430"/>
              <a:gd name="connsiteX3" fmla="*/ 4196546 w 6272136"/>
              <a:gd name="connsiteY3" fmla="*/ 551711 h 6854430"/>
              <a:gd name="connsiteX4" fmla="*/ 4403343 w 6272136"/>
              <a:gd name="connsiteY4" fmla="*/ 500964 h 6854430"/>
              <a:gd name="connsiteX5" fmla="*/ 6272136 w 6272136"/>
              <a:gd name="connsiteY5" fmla="*/ 3519193 h 6854430"/>
              <a:gd name="connsiteX6" fmla="*/ 4419837 w 6272136"/>
              <a:gd name="connsiteY6" fmla="*/ 6517125 h 6854430"/>
              <a:gd name="connsiteX7" fmla="*/ 4211772 w 6272136"/>
              <a:gd name="connsiteY7" fmla="*/ 6465108 h 6854430"/>
              <a:gd name="connsiteX8" fmla="*/ 4101393 w 6272136"/>
              <a:gd name="connsiteY8" fmla="*/ 6437197 h 6854430"/>
              <a:gd name="connsiteX9" fmla="*/ 3843426 w 6272136"/>
              <a:gd name="connsiteY9" fmla="*/ 6854430 h 6854430"/>
              <a:gd name="connsiteX10" fmla="*/ 0 w 6272136"/>
              <a:gd name="connsiteY10" fmla="*/ 6854430 h 68544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272136" h="6854430">
                <a:moveTo>
                  <a:pt x="0" y="0"/>
                </a:moveTo>
                <a:lnTo>
                  <a:pt x="3733759" y="0"/>
                </a:lnTo>
                <a:lnTo>
                  <a:pt x="4086168" y="579623"/>
                </a:lnTo>
                <a:cubicBezTo>
                  <a:pt x="4122961" y="569473"/>
                  <a:pt x="4159753" y="560592"/>
                  <a:pt x="4196546" y="551711"/>
                </a:cubicBezTo>
                <a:cubicBezTo>
                  <a:pt x="4265056" y="533950"/>
                  <a:pt x="4333565" y="517456"/>
                  <a:pt x="4403343" y="500964"/>
                </a:cubicBezTo>
                <a:lnTo>
                  <a:pt x="6272136" y="3519193"/>
                </a:lnTo>
                <a:lnTo>
                  <a:pt x="4419837" y="6517125"/>
                </a:lnTo>
                <a:cubicBezTo>
                  <a:pt x="4350058" y="6500632"/>
                  <a:pt x="4280280" y="6482870"/>
                  <a:pt x="4211772" y="6465108"/>
                </a:cubicBezTo>
                <a:cubicBezTo>
                  <a:pt x="4174977" y="6456228"/>
                  <a:pt x="4138186" y="6446078"/>
                  <a:pt x="4101393" y="6437197"/>
                </a:cubicBezTo>
                <a:lnTo>
                  <a:pt x="3843426" y="6854430"/>
                </a:lnTo>
                <a:lnTo>
                  <a:pt x="0" y="6854430"/>
                </a:lnTo>
                <a:close/>
              </a:path>
            </a:pathLst>
          </a:custGeom>
        </p:spPr>
      </p:pic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9382011F-33DB-45B5-B9C7-40BCD2D90BBA}"/>
              </a:ext>
            </a:extLst>
          </p:cNvPr>
          <p:cNvSpPr/>
          <p:nvPr userDrawn="1"/>
        </p:nvSpPr>
        <p:spPr>
          <a:xfrm>
            <a:off x="0" y="1"/>
            <a:ext cx="6272136" cy="6858000"/>
          </a:xfrm>
          <a:custGeom>
            <a:avLst/>
            <a:gdLst>
              <a:gd name="connsiteX0" fmla="*/ 0 w 6272136"/>
              <a:gd name="connsiteY0" fmla="*/ 0 h 6858000"/>
              <a:gd name="connsiteX1" fmla="*/ 3732673 w 6272136"/>
              <a:gd name="connsiteY1" fmla="*/ 0 h 6858000"/>
              <a:gd name="connsiteX2" fmla="*/ 4086168 w 6272136"/>
              <a:gd name="connsiteY2" fmla="*/ 581408 h 6858000"/>
              <a:gd name="connsiteX3" fmla="*/ 4196546 w 6272136"/>
              <a:gd name="connsiteY3" fmla="*/ 553496 h 6858000"/>
              <a:gd name="connsiteX4" fmla="*/ 4403343 w 6272136"/>
              <a:gd name="connsiteY4" fmla="*/ 502749 h 6858000"/>
              <a:gd name="connsiteX5" fmla="*/ 6272136 w 6272136"/>
              <a:gd name="connsiteY5" fmla="*/ 3520978 h 6858000"/>
              <a:gd name="connsiteX6" fmla="*/ 4419837 w 6272136"/>
              <a:gd name="connsiteY6" fmla="*/ 6518910 h 6858000"/>
              <a:gd name="connsiteX7" fmla="*/ 4211771 w 6272136"/>
              <a:gd name="connsiteY7" fmla="*/ 6466893 h 6858000"/>
              <a:gd name="connsiteX8" fmla="*/ 4101393 w 6272136"/>
              <a:gd name="connsiteY8" fmla="*/ 6438982 h 6858000"/>
              <a:gd name="connsiteX9" fmla="*/ 3842323 w 6272136"/>
              <a:gd name="connsiteY9" fmla="*/ 6857999 h 6858000"/>
              <a:gd name="connsiteX10" fmla="*/ 4610102 w 6272136"/>
              <a:gd name="connsiteY10" fmla="*/ 6857999 h 6858000"/>
              <a:gd name="connsiteX11" fmla="*/ 4610101 w 6272136"/>
              <a:gd name="connsiteY11" fmla="*/ 6858000 h 6858000"/>
              <a:gd name="connsiteX12" fmla="*/ 0 w 6272136"/>
              <a:gd name="connsiteY1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272136" h="6858000">
                <a:moveTo>
                  <a:pt x="0" y="0"/>
                </a:moveTo>
                <a:lnTo>
                  <a:pt x="3732673" y="0"/>
                </a:lnTo>
                <a:lnTo>
                  <a:pt x="4086168" y="581408"/>
                </a:lnTo>
                <a:cubicBezTo>
                  <a:pt x="4122961" y="571258"/>
                  <a:pt x="4159753" y="562377"/>
                  <a:pt x="4196546" y="553496"/>
                </a:cubicBezTo>
                <a:cubicBezTo>
                  <a:pt x="4265056" y="535735"/>
                  <a:pt x="4333565" y="519241"/>
                  <a:pt x="4403343" y="502749"/>
                </a:cubicBezTo>
                <a:lnTo>
                  <a:pt x="6272136" y="3520978"/>
                </a:lnTo>
                <a:lnTo>
                  <a:pt x="4419837" y="6518910"/>
                </a:lnTo>
                <a:cubicBezTo>
                  <a:pt x="4350058" y="6502417"/>
                  <a:pt x="4280280" y="6484655"/>
                  <a:pt x="4211771" y="6466893"/>
                </a:cubicBezTo>
                <a:cubicBezTo>
                  <a:pt x="4174977" y="6458013"/>
                  <a:pt x="4138186" y="6447863"/>
                  <a:pt x="4101393" y="6438982"/>
                </a:cubicBezTo>
                <a:lnTo>
                  <a:pt x="3842323" y="6857999"/>
                </a:lnTo>
                <a:lnTo>
                  <a:pt x="4610102" y="6857999"/>
                </a:lnTo>
                <a:lnTo>
                  <a:pt x="461010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1">
              <a:alpha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5603103F-2764-4F9E-8C32-4A207304BFE8}"/>
              </a:ext>
            </a:extLst>
          </p:cNvPr>
          <p:cNvSpPr/>
          <p:nvPr userDrawn="1"/>
        </p:nvSpPr>
        <p:spPr>
          <a:xfrm>
            <a:off x="3713622" y="0"/>
            <a:ext cx="3390759" cy="6858000"/>
          </a:xfrm>
          <a:custGeom>
            <a:avLst/>
            <a:gdLst>
              <a:gd name="connsiteX0" fmla="*/ 0 w 3390759"/>
              <a:gd name="connsiteY0" fmla="*/ 0 h 6858000"/>
              <a:gd name="connsiteX1" fmla="*/ 1069659 w 3390759"/>
              <a:gd name="connsiteY1" fmla="*/ 0 h 6858000"/>
              <a:gd name="connsiteX2" fmla="*/ 1274571 w 3390759"/>
              <a:gd name="connsiteY2" fmla="*/ 365730 h 6858000"/>
              <a:gd name="connsiteX3" fmla="*/ 1369724 w 3390759"/>
              <a:gd name="connsiteY3" fmla="*/ 345431 h 6858000"/>
              <a:gd name="connsiteX4" fmla="*/ 1535923 w 3390759"/>
              <a:gd name="connsiteY4" fmla="*/ 312445 h 6858000"/>
              <a:gd name="connsiteX5" fmla="*/ 2411324 w 3390759"/>
              <a:gd name="connsiteY5" fmla="*/ 1826000 h 6858000"/>
              <a:gd name="connsiteX6" fmla="*/ 3390759 w 3390759"/>
              <a:gd name="connsiteY6" fmla="*/ 3519711 h 6858000"/>
              <a:gd name="connsiteX7" fmla="*/ 2415131 w 3390759"/>
              <a:gd name="connsiteY7" fmla="*/ 5209616 h 6858000"/>
              <a:gd name="connsiteX8" fmla="*/ 1551147 w 3390759"/>
              <a:gd name="connsiteY8" fmla="*/ 6706679 h 6858000"/>
              <a:gd name="connsiteX9" fmla="*/ 1382411 w 3390759"/>
              <a:gd name="connsiteY9" fmla="*/ 6672423 h 6858000"/>
              <a:gd name="connsiteX10" fmla="*/ 1289795 w 3390759"/>
              <a:gd name="connsiteY10" fmla="*/ 6653393 h 6858000"/>
              <a:gd name="connsiteX11" fmla="*/ 1170590 w 3390759"/>
              <a:gd name="connsiteY11" fmla="*/ 6858000 h 6858000"/>
              <a:gd name="connsiteX12" fmla="*/ 109651 w 3390759"/>
              <a:gd name="connsiteY12" fmla="*/ 6858000 h 6858000"/>
              <a:gd name="connsiteX13" fmla="*/ 368721 w 3390759"/>
              <a:gd name="connsiteY13" fmla="*/ 6438983 h 6858000"/>
              <a:gd name="connsiteX14" fmla="*/ 479099 w 3390759"/>
              <a:gd name="connsiteY14" fmla="*/ 6466894 h 6858000"/>
              <a:gd name="connsiteX15" fmla="*/ 687165 w 3390759"/>
              <a:gd name="connsiteY15" fmla="*/ 6518911 h 6858000"/>
              <a:gd name="connsiteX16" fmla="*/ 2539464 w 3390759"/>
              <a:gd name="connsiteY16" fmla="*/ 3520979 h 6858000"/>
              <a:gd name="connsiteX17" fmla="*/ 670671 w 3390759"/>
              <a:gd name="connsiteY17" fmla="*/ 502750 h 6858000"/>
              <a:gd name="connsiteX18" fmla="*/ 463874 w 3390759"/>
              <a:gd name="connsiteY18" fmla="*/ 553497 h 6858000"/>
              <a:gd name="connsiteX19" fmla="*/ 353496 w 3390759"/>
              <a:gd name="connsiteY19" fmla="*/ 581409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390759" h="6858000">
                <a:moveTo>
                  <a:pt x="0" y="0"/>
                </a:moveTo>
                <a:lnTo>
                  <a:pt x="1069659" y="0"/>
                </a:lnTo>
                <a:lnTo>
                  <a:pt x="1274571" y="365730"/>
                </a:lnTo>
                <a:cubicBezTo>
                  <a:pt x="1306289" y="358118"/>
                  <a:pt x="1338006" y="351774"/>
                  <a:pt x="1369724" y="345431"/>
                </a:cubicBezTo>
                <a:cubicBezTo>
                  <a:pt x="1424277" y="334012"/>
                  <a:pt x="1480100" y="323863"/>
                  <a:pt x="1535923" y="312445"/>
                </a:cubicBezTo>
                <a:lnTo>
                  <a:pt x="2411324" y="1826000"/>
                </a:lnTo>
                <a:lnTo>
                  <a:pt x="3390759" y="3519711"/>
                </a:lnTo>
                <a:lnTo>
                  <a:pt x="2415131" y="5209616"/>
                </a:lnTo>
                <a:lnTo>
                  <a:pt x="1551147" y="6706679"/>
                </a:lnTo>
                <a:cubicBezTo>
                  <a:pt x="1494057" y="6695260"/>
                  <a:pt x="1438234" y="6683842"/>
                  <a:pt x="1382411" y="6672423"/>
                </a:cubicBezTo>
                <a:cubicBezTo>
                  <a:pt x="1351962" y="6666080"/>
                  <a:pt x="1320244" y="6659736"/>
                  <a:pt x="1289795" y="6653393"/>
                </a:cubicBezTo>
                <a:lnTo>
                  <a:pt x="1170590" y="6858000"/>
                </a:lnTo>
                <a:lnTo>
                  <a:pt x="109651" y="6858000"/>
                </a:lnTo>
                <a:lnTo>
                  <a:pt x="368721" y="6438983"/>
                </a:lnTo>
                <a:cubicBezTo>
                  <a:pt x="405514" y="6447864"/>
                  <a:pt x="442305" y="6458014"/>
                  <a:pt x="479099" y="6466894"/>
                </a:cubicBezTo>
                <a:cubicBezTo>
                  <a:pt x="547608" y="6484656"/>
                  <a:pt x="617386" y="6502418"/>
                  <a:pt x="687165" y="6518911"/>
                </a:cubicBezTo>
                <a:lnTo>
                  <a:pt x="2539464" y="3520979"/>
                </a:lnTo>
                <a:lnTo>
                  <a:pt x="670671" y="502750"/>
                </a:lnTo>
                <a:cubicBezTo>
                  <a:pt x="600893" y="519242"/>
                  <a:pt x="532384" y="535736"/>
                  <a:pt x="463874" y="553497"/>
                </a:cubicBezTo>
                <a:cubicBezTo>
                  <a:pt x="427081" y="562378"/>
                  <a:pt x="390289" y="571259"/>
                  <a:pt x="353496" y="58140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r-FR"/>
          </a:p>
        </p:txBody>
      </p:sp>
      <p:sp>
        <p:nvSpPr>
          <p:cNvPr id="38" name="Text Placeholder 37">
            <a:extLst>
              <a:ext uri="{FF2B5EF4-FFF2-40B4-BE49-F238E27FC236}">
                <a16:creationId xmlns:a16="http://schemas.microsoft.com/office/drawing/2014/main" id="{63E689B4-8A58-45BE-8F26-A9713D8E7AF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458074" y="2969400"/>
            <a:ext cx="4716000" cy="1069200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>
              <a:lnSpc>
                <a:spcPct val="100000"/>
              </a:lnSpc>
              <a:buNone/>
              <a:defRPr lang="en-US" sz="3200" cap="all" baseline="0" dirty="0">
                <a:solidFill>
                  <a:schemeClr val="accent1"/>
                </a:solidFill>
                <a:latin typeface="Exo BOLD" pitchFamily="2" charset="0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r>
              <a:rPr lang="fr-FR" sz="3200" dirty="0"/>
              <a:t>Ajouter</a:t>
            </a:r>
            <a:br>
              <a:rPr lang="fr-FR" sz="3200" dirty="0"/>
            </a:br>
            <a:r>
              <a:rPr lang="fr-FR" sz="3200" dirty="0"/>
              <a:t>un texte CONTACT</a:t>
            </a:r>
            <a:endParaRPr lang="en-US" sz="3200" dirty="0"/>
          </a:p>
        </p:txBody>
      </p:sp>
      <p:pic>
        <p:nvPicPr>
          <p:cNvPr id="6" name="Graphique 5">
            <a:extLst>
              <a:ext uri="{FF2B5EF4-FFF2-40B4-BE49-F238E27FC236}">
                <a16:creationId xmlns:a16="http://schemas.microsoft.com/office/drawing/2014/main" id="{FAF3308C-EE1F-4C53-A353-9F3C24E2EA0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689852" y="2100440"/>
            <a:ext cx="1714271" cy="2657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3892380"/>
      </p:ext>
    </p:extLst>
  </p:cSld>
  <p:clrMapOvr>
    <a:masterClrMapping/>
  </p:clrMapOvr>
  <p:transition spd="slow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build="p"/>
    </p:bldLst>
  </p:timing>
  <p:extLst>
    <p:ext uri="{DCECCB84-F9BA-43D5-87BE-67443E8EF086}">
      <p15:sldGuideLst xmlns:p15="http://schemas.microsoft.com/office/powerpoint/2012/main">
        <p15:guide id="1" pos="6425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603201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6425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omm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2A1975B4-B4A3-1A43-9CAF-159F1E0820F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Espace réservé du texte 12">
            <a:extLst>
              <a:ext uri="{FF2B5EF4-FFF2-40B4-BE49-F238E27FC236}">
                <a16:creationId xmlns:a16="http://schemas.microsoft.com/office/drawing/2014/main" id="{1688FE11-0D2E-BD4D-B54D-F9518DE69D0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05886" y="68826"/>
            <a:ext cx="5912414" cy="1020199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>
              <a:buNone/>
              <a:defRPr sz="2400" b="1">
                <a:solidFill>
                  <a:srgbClr val="E21F03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fr-FR" dirty="0"/>
              <a:t>TITRE DU SOMMAIRE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7DA4B93-F9C0-3248-A1B1-31F40943591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15257" y="1209600"/>
            <a:ext cx="7237361" cy="4903101"/>
          </a:xfrm>
          <a:prstGeom prst="rect">
            <a:avLst/>
          </a:prstGeom>
        </p:spPr>
        <p:txBody>
          <a:bodyPr/>
          <a:lstStyle>
            <a:lvl1pPr marL="400050" marR="0" indent="-3429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 lang="fr-FR" sz="1800" b="1" i="0" smtClean="0">
                <a:solidFill>
                  <a:srgbClr val="003576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685800" marR="0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 lang="fr-FR" sz="1400" b="0" i="0">
                <a:solidFill>
                  <a:srgbClr val="003576"/>
                </a:solidFill>
                <a:effectLst/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</a:lstStyle>
          <a:p>
            <a:r>
              <a:rPr lang="fr-FR" dirty="0"/>
              <a:t>LOREM IPSUM DOLOR SIT AMET</a:t>
            </a:r>
          </a:p>
          <a:p>
            <a:pPr lvl="1"/>
            <a:r>
              <a:rPr lang="fr-FR" dirty="0" err="1"/>
              <a:t>Consectetur</a:t>
            </a:r>
            <a:r>
              <a:rPr lang="fr-FR" dirty="0"/>
              <a:t> </a:t>
            </a:r>
            <a:r>
              <a:rPr lang="fr-FR" dirty="0" err="1"/>
              <a:t>adipiscing</a:t>
            </a:r>
            <a:r>
              <a:rPr lang="fr-FR" dirty="0"/>
              <a:t> </a:t>
            </a:r>
            <a:r>
              <a:rPr lang="fr-FR" dirty="0" err="1"/>
              <a:t>elit</a:t>
            </a:r>
            <a:endParaRPr lang="fr-FR" dirty="0"/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dirty="0"/>
              <a:t>Sed non </a:t>
            </a:r>
            <a:r>
              <a:rPr lang="fr-FR" dirty="0" err="1"/>
              <a:t>risus</a:t>
            </a:r>
            <a:endParaRPr lang="fr-FR" dirty="0"/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dirty="0"/>
              <a:t>Suspendisse </a:t>
            </a:r>
            <a:r>
              <a:rPr lang="fr-FR" dirty="0" err="1"/>
              <a:t>lectus</a:t>
            </a:r>
            <a:r>
              <a:rPr lang="fr-FR" dirty="0"/>
              <a:t> </a:t>
            </a:r>
            <a:r>
              <a:rPr lang="fr-FR" dirty="0" err="1"/>
              <a:t>tortor</a:t>
            </a:r>
            <a:endParaRPr lang="fr-FR" dirty="0"/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fr-FR" dirty="0"/>
          </a:p>
          <a:p>
            <a:r>
              <a:rPr lang="fr-FR" dirty="0"/>
              <a:t>DIGNISSIM SIT AMET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dirty="0" err="1"/>
              <a:t>adipiscing</a:t>
            </a:r>
            <a:r>
              <a:rPr lang="fr-FR" dirty="0"/>
              <a:t> nec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dirty="0" err="1"/>
              <a:t>Ultricies</a:t>
            </a:r>
            <a:r>
              <a:rPr lang="fr-FR" dirty="0"/>
              <a:t> </a:t>
            </a:r>
            <a:r>
              <a:rPr lang="fr-FR" dirty="0" err="1"/>
              <a:t>sed</a:t>
            </a:r>
            <a:r>
              <a:rPr lang="fr-FR" dirty="0"/>
              <a:t> </a:t>
            </a:r>
            <a:r>
              <a:rPr lang="fr-FR" dirty="0" err="1"/>
              <a:t>dolor</a:t>
            </a:r>
            <a:endParaRPr lang="fr-FR" dirty="0"/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dirty="0" err="1"/>
              <a:t>Cras</a:t>
            </a:r>
            <a:r>
              <a:rPr lang="fr-FR" dirty="0"/>
              <a:t> </a:t>
            </a:r>
            <a:r>
              <a:rPr lang="fr-FR" dirty="0" err="1"/>
              <a:t>elementum</a:t>
            </a:r>
            <a:r>
              <a:rPr lang="fr-FR" dirty="0"/>
              <a:t> </a:t>
            </a:r>
            <a:r>
              <a:rPr lang="fr-FR" dirty="0" err="1"/>
              <a:t>ultrices</a:t>
            </a:r>
            <a:r>
              <a:rPr lang="fr-FR" dirty="0"/>
              <a:t> diam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fr-FR" dirty="0"/>
          </a:p>
          <a:p>
            <a:pPr marL="400050" marR="0" lvl="0" indent="-3429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+mj-lt"/>
              <a:buAutoNum type="arabicPeriod"/>
              <a:tabLst/>
              <a:defRPr/>
            </a:pPr>
            <a:r>
              <a:rPr lang="fr-FR" dirty="0"/>
              <a:t>MAECENAS LIGULA MASSA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dirty="0" err="1"/>
              <a:t>Varius</a:t>
            </a:r>
            <a:r>
              <a:rPr lang="fr-FR" dirty="0"/>
              <a:t> a semper </a:t>
            </a:r>
            <a:r>
              <a:rPr lang="fr-FR" dirty="0" err="1"/>
              <a:t>congue</a:t>
            </a:r>
            <a:endParaRPr lang="fr-FR" dirty="0"/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dirty="0" err="1"/>
              <a:t>Euismod</a:t>
            </a:r>
            <a:r>
              <a:rPr lang="fr-FR" dirty="0"/>
              <a:t> non mi</a:t>
            </a:r>
          </a:p>
          <a:p>
            <a:pPr marL="685800" marR="0" lvl="1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r-FR" dirty="0" err="1"/>
              <a:t>Proin</a:t>
            </a:r>
            <a:r>
              <a:rPr lang="fr-FR" dirty="0"/>
              <a:t> </a:t>
            </a:r>
            <a:r>
              <a:rPr lang="fr-FR" dirty="0" err="1"/>
              <a:t>porttitor</a:t>
            </a:r>
            <a:endParaRPr lang="fr-FR" dirty="0"/>
          </a:p>
          <a:p>
            <a:pPr marL="628650" marR="0" lvl="0" indent="-3429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tabLst/>
              <a:defRPr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6862364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41B434C-0A38-4ED7-8F4F-585BDB6BFB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36613"/>
            <a:ext cx="6868886" cy="790306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 dirty="0"/>
              <a:t>Click to edit Master title style</a:t>
            </a:r>
            <a:endParaRPr lang="fr-FR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BFF351-8B7D-4F51-9593-23A89C5CC85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19576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fr-FR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3E0C78E4-982C-4DFB-845E-CEBE5C431C4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2213" y="6021388"/>
            <a:ext cx="828261" cy="83661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0">
                <a:solidFill>
                  <a:schemeClr val="accent2"/>
                </a:solidFill>
                <a:latin typeface="+mj-lt"/>
              </a:defRPr>
            </a:lvl1pPr>
          </a:lstStyle>
          <a:p>
            <a:pPr algn="ctr"/>
            <a:fld id="{B18B80E8-1390-4E9F-99A9-6F0B15BCFA2C}" type="slidenum">
              <a:rPr lang="fr-FR" smtClean="0"/>
              <a:pPr algn="ctr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432479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95" r:id="rId2"/>
    <p:sldLayoutId id="2147483666" r:id="rId3"/>
    <p:sldLayoutId id="2147483678" r:id="rId4"/>
    <p:sldLayoutId id="2147483680" r:id="rId5"/>
    <p:sldLayoutId id="2147483681" r:id="rId6"/>
    <p:sldLayoutId id="2147483682" r:id="rId7"/>
    <p:sldLayoutId id="2147483683" r:id="rId8"/>
    <p:sldLayoutId id="2147483661" r:id="rId9"/>
    <p:sldLayoutId id="2147483688" r:id="rId10"/>
    <p:sldLayoutId id="2147483689" r:id="rId11"/>
    <p:sldLayoutId id="2147483690" r:id="rId12"/>
    <p:sldLayoutId id="2147483691" r:id="rId13"/>
    <p:sldLayoutId id="2147483693" r:id="rId14"/>
    <p:sldLayoutId id="2147483694" r:id="rId15"/>
    <p:sldLayoutId id="2147483692" r:id="rId16"/>
    <p:sldLayoutId id="2147483696" r:id="rId17"/>
  </p:sldLayoutIdLst>
  <p:hf hd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800" kern="1200" cap="all" baseline="0">
          <a:solidFill>
            <a:schemeClr val="accent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40000"/>
        </a:lnSpc>
        <a:spcBef>
          <a:spcPts val="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40000"/>
        </a:lnSpc>
        <a:spcBef>
          <a:spcPts val="0"/>
        </a:spcBef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40000"/>
        </a:lnSpc>
        <a:spcBef>
          <a:spcPts val="0"/>
        </a:spcBef>
        <a:buFont typeface="Arial" panose="020B0604020202020204" pitchFamily="34" charset="0"/>
        <a:buChar char="•"/>
        <a:defRPr sz="105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40000"/>
        </a:lnSpc>
        <a:spcBef>
          <a:spcPts val="0"/>
        </a:spcBef>
        <a:buFont typeface="Arial" panose="020B0604020202020204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40000"/>
        </a:lnSpc>
        <a:spcBef>
          <a:spcPts val="0"/>
        </a:spcBef>
        <a:buFont typeface="Arial" panose="020B0604020202020204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529" userDrawn="1">
          <p15:clr>
            <a:srgbClr val="F26B43"/>
          </p15:clr>
        </p15:guide>
        <p15:guide id="2" orient="horz" pos="527" userDrawn="1">
          <p15:clr>
            <a:srgbClr val="F26B43"/>
          </p15:clr>
        </p15:guide>
        <p15:guide id="3" pos="7151" userDrawn="1">
          <p15:clr>
            <a:srgbClr val="F26B43"/>
          </p15:clr>
        </p15:guide>
        <p15:guide id="4" orient="horz" pos="3793" userDrawn="1">
          <p15:clr>
            <a:srgbClr val="F26B43"/>
          </p15:clr>
        </p15:guide>
        <p15:guide id="5" pos="570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hyperlink" Target="https://fdm.ffr.fr/" TargetMode="External"/><Relationship Id="rId1" Type="http://schemas.openxmlformats.org/officeDocument/2006/relationships/slideLayout" Target="../slideLayouts/slideLayout1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hyperlink" Target="https://ovale2.ffr.fr/" TargetMode="External"/><Relationship Id="rId1" Type="http://schemas.openxmlformats.org/officeDocument/2006/relationships/slideLayout" Target="../slideLayouts/slideLayout1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9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31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5B497714-AAC7-4C67-8EAA-07B86842221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73573" y="3163614"/>
            <a:ext cx="6600495" cy="2459401"/>
          </a:xfrm>
        </p:spPr>
        <p:txBody>
          <a:bodyPr/>
          <a:lstStyle/>
          <a:p>
            <a:pPr algn="ctr"/>
            <a:r>
              <a:rPr lang="en-US" sz="2800" dirty="0">
                <a:solidFill>
                  <a:srgbClr val="002A61"/>
                </a:solidFill>
              </a:rPr>
              <a:t>ARBITRES EN COURS DE FORMATION</a:t>
            </a:r>
          </a:p>
          <a:p>
            <a:pPr algn="ctr"/>
            <a:r>
              <a:rPr lang="en-US" sz="2800" dirty="0">
                <a:solidFill>
                  <a:srgbClr val="FF0000"/>
                </a:solidFill>
              </a:rPr>
              <a:t>MODULE 4</a:t>
            </a:r>
          </a:p>
          <a:p>
            <a:pPr algn="ctr"/>
            <a:r>
              <a:rPr lang="en-US" sz="2800" dirty="0" err="1">
                <a:solidFill>
                  <a:srgbClr val="002A61"/>
                </a:solidFill>
              </a:rPr>
              <a:t>Préparation</a:t>
            </a:r>
            <a:r>
              <a:rPr lang="en-US" sz="2800" dirty="0">
                <a:solidFill>
                  <a:srgbClr val="002A61"/>
                </a:solidFill>
              </a:rPr>
              <a:t> du match  </a:t>
            </a:r>
            <a:r>
              <a:rPr lang="en-US" sz="2800" dirty="0" err="1">
                <a:solidFill>
                  <a:srgbClr val="002A61"/>
                </a:solidFill>
              </a:rPr>
              <a:t>Administratif</a:t>
            </a:r>
            <a:endParaRPr lang="en-US" sz="2800" dirty="0">
              <a:solidFill>
                <a:srgbClr val="002A61"/>
              </a:solidFill>
            </a:endParaRPr>
          </a:p>
          <a:p>
            <a:pPr algn="ctr"/>
            <a:endParaRPr lang="en-US" sz="1600" dirty="0">
              <a:solidFill>
                <a:srgbClr val="002A61"/>
              </a:solidFill>
            </a:endParaRPr>
          </a:p>
          <a:p>
            <a:pPr algn="ctr"/>
            <a:r>
              <a:rPr lang="en-US" sz="1800" dirty="0">
                <a:solidFill>
                  <a:srgbClr val="002A61"/>
                </a:solidFill>
              </a:rPr>
              <a:t>DCSOM Saison 2026/2027</a:t>
            </a:r>
          </a:p>
        </p:txBody>
      </p:sp>
    </p:spTree>
    <p:extLst>
      <p:ext uri="{BB962C8B-B14F-4D97-AF65-F5344CB8AC3E}">
        <p14:creationId xmlns:p14="http://schemas.microsoft.com/office/powerpoint/2010/main" val="21469829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5EE57F-8373-48B7-A211-13A88BF751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140" y="406306"/>
            <a:ext cx="6868886" cy="790306"/>
          </a:xfrm>
        </p:spPr>
        <p:txBody>
          <a:bodyPr/>
          <a:lstStyle/>
          <a:p>
            <a:r>
              <a:rPr lang="en-US" dirty="0" err="1"/>
              <a:t>Objectifs</a:t>
            </a:r>
            <a:r>
              <a:rPr lang="en-US" dirty="0"/>
              <a:t> de </a:t>
            </a:r>
            <a:r>
              <a:rPr lang="en-US" dirty="0" err="1"/>
              <a:t>ce</a:t>
            </a:r>
            <a:r>
              <a:rPr lang="en-US" dirty="0"/>
              <a:t> module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05925FC-BE67-4884-BCBE-3402D9B362D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1431" y="1774681"/>
            <a:ext cx="10010835" cy="4560282"/>
          </a:xfrm>
        </p:spPr>
        <p:txBody>
          <a:bodyPr/>
          <a:lstStyle/>
          <a:p>
            <a:pPr marL="57150"/>
            <a:r>
              <a:rPr lang="fr-FR" sz="2400" b="1" dirty="0">
                <a:solidFill>
                  <a:srgbClr val="002A61"/>
                </a:solidFill>
              </a:rPr>
              <a:t>Connaître les différentes étapes concernant l’arbitrage d’une rencontre</a:t>
            </a:r>
          </a:p>
          <a:p>
            <a:pPr marL="57150"/>
            <a:endParaRPr lang="fr-FR" sz="2400" b="1" dirty="0">
              <a:solidFill>
                <a:srgbClr val="002A61"/>
              </a:solidFill>
            </a:endParaRPr>
          </a:p>
          <a:p>
            <a:pPr marL="57150"/>
            <a:r>
              <a:rPr lang="fr-FR" sz="2400" b="1" dirty="0">
                <a:solidFill>
                  <a:srgbClr val="002A61"/>
                </a:solidFill>
              </a:rPr>
              <a:t>Connaître les rudiments des procédures administratives d’avant et d’après match</a:t>
            </a:r>
          </a:p>
          <a:p>
            <a:endParaRPr lang="en-US" sz="2800" b="1" dirty="0">
              <a:solidFill>
                <a:srgbClr val="002A61"/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FE73C35-0D51-459D-BBC1-61C7EB09C4C0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algn="ctr"/>
            <a:fld id="{B18B80E8-1390-4E9F-99A9-6F0B15BCFA2C}" type="slidenum">
              <a:rPr lang="fr-FR" smtClean="0"/>
              <a:pPr algn="ctr"/>
              <a:t>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592198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5EE57F-8373-48B7-A211-13A88BF751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140" y="406306"/>
            <a:ext cx="6868886" cy="790306"/>
          </a:xfrm>
        </p:spPr>
        <p:txBody>
          <a:bodyPr/>
          <a:lstStyle/>
          <a:p>
            <a:r>
              <a:rPr lang="en-US" dirty="0"/>
              <a:t>1 - la </a:t>
            </a:r>
            <a:r>
              <a:rPr lang="en-US" dirty="0" err="1"/>
              <a:t>veille</a:t>
            </a:r>
            <a:r>
              <a:rPr lang="en-US" dirty="0"/>
              <a:t> du match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05925FC-BE67-4884-BCBE-3402D9B362D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60921" y="1196612"/>
            <a:ext cx="10010835" cy="5255082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fr-FR" sz="2000" b="1" dirty="0">
                <a:solidFill>
                  <a:srgbClr val="002A61"/>
                </a:solidFill>
              </a:rPr>
              <a:t>Imprimer sa convocation</a:t>
            </a:r>
          </a:p>
          <a:p>
            <a:pPr marL="457200" lvl="1" indent="0"/>
            <a:r>
              <a:rPr lang="fr-FR" sz="2000" b="1" dirty="0">
                <a:solidFill>
                  <a:srgbClr val="FF0000"/>
                </a:solidFill>
              </a:rPr>
              <a:t>Vérifier l’heure et le jour du coup d’envoi</a:t>
            </a:r>
          </a:p>
          <a:p>
            <a:pPr lvl="1"/>
            <a:endParaRPr lang="fr-FR" sz="2000" b="1" dirty="0">
              <a:solidFill>
                <a:srgbClr val="002A6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fr-FR" sz="2000" b="1" dirty="0">
                <a:solidFill>
                  <a:srgbClr val="002A61"/>
                </a:solidFill>
              </a:rPr>
              <a:t> Préparer son trajet</a:t>
            </a:r>
          </a:p>
          <a:p>
            <a:pPr marL="457200" lvl="1" indent="0"/>
            <a:r>
              <a:rPr lang="fr-FR" sz="2000" b="1" dirty="0">
                <a:solidFill>
                  <a:srgbClr val="FF0000"/>
                </a:solidFill>
              </a:rPr>
              <a:t>Vérifier à combien de temps le stade se trouve pour arriver 1h30 avant le coup d’envoi</a:t>
            </a:r>
          </a:p>
          <a:p>
            <a:pPr lvl="1"/>
            <a:endParaRPr lang="fr-FR" sz="2000" b="1" dirty="0">
              <a:solidFill>
                <a:srgbClr val="002A6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fr-FR" sz="2000" b="1" dirty="0">
                <a:solidFill>
                  <a:srgbClr val="002A61"/>
                </a:solidFill>
              </a:rPr>
              <a:t> Vérifier son sac </a:t>
            </a:r>
          </a:p>
          <a:p>
            <a:pPr marL="457200" lvl="1" indent="0"/>
            <a:r>
              <a:rPr lang="fr-FR" sz="2000" b="1" dirty="0">
                <a:solidFill>
                  <a:srgbClr val="FF0000"/>
                </a:solidFill>
              </a:rPr>
              <a:t>Une tenue complète (propre), cartons et sifflets doivent s’y trouver</a:t>
            </a:r>
          </a:p>
          <a:p>
            <a:pPr>
              <a:buAutoNum type="alphaUcPeriod"/>
            </a:pPr>
            <a:endParaRPr lang="fr-FR" sz="2000" b="1" dirty="0">
              <a:solidFill>
                <a:srgbClr val="002A6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fr-FR" sz="2000" b="1" dirty="0">
                <a:solidFill>
                  <a:srgbClr val="002A61"/>
                </a:solidFill>
              </a:rPr>
              <a:t> Consulter l’essentiel des compétitions</a:t>
            </a:r>
          </a:p>
          <a:p>
            <a:pPr marL="457200" lvl="1" indent="0"/>
            <a:r>
              <a:rPr lang="fr-FR" sz="2000" b="1" dirty="0">
                <a:solidFill>
                  <a:srgbClr val="FF0000"/>
                </a:solidFill>
              </a:rPr>
              <a:t>Quelle catégorie ? Spécificités ? …</a:t>
            </a:r>
          </a:p>
          <a:p>
            <a:endParaRPr lang="en-US" sz="2800" b="1" dirty="0">
              <a:solidFill>
                <a:srgbClr val="002A61"/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FE73C35-0D51-459D-BBC1-61C7EB09C4C0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algn="ctr"/>
            <a:fld id="{B18B80E8-1390-4E9F-99A9-6F0B15BCFA2C}" type="slidenum">
              <a:rPr lang="fr-FR" smtClean="0"/>
              <a:pPr algn="ctr"/>
              <a:t>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02285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5EE57F-8373-48B7-A211-13A88BF751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140" y="406306"/>
            <a:ext cx="6868886" cy="790306"/>
          </a:xfrm>
        </p:spPr>
        <p:txBody>
          <a:bodyPr/>
          <a:lstStyle/>
          <a:p>
            <a:r>
              <a:rPr lang="en-US" dirty="0"/>
              <a:t>2 – </a:t>
            </a:r>
            <a:r>
              <a:rPr lang="en-US" dirty="0" err="1"/>
              <a:t>Arrivée</a:t>
            </a:r>
            <a:r>
              <a:rPr lang="en-US" dirty="0"/>
              <a:t> au </a:t>
            </a:r>
            <a:r>
              <a:rPr lang="en-US" dirty="0" err="1"/>
              <a:t>stade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05925FC-BE67-4884-BCBE-3402D9B362D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97860" y="1564474"/>
            <a:ext cx="10010835" cy="3396409"/>
          </a:xfrm>
        </p:spPr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fr-FR" altLang="fr-FR" sz="2000" b="1" dirty="0">
                <a:solidFill>
                  <a:srgbClr val="002A61"/>
                </a:solidFill>
              </a:rPr>
              <a:t>Arrivée au stade 1h00 à 1h30 avant le coup d’envoi du match</a:t>
            </a:r>
          </a:p>
          <a:p>
            <a:pPr marL="57150"/>
            <a:endParaRPr lang="fr-FR" altLang="fr-FR" sz="2000" b="1" dirty="0">
              <a:solidFill>
                <a:srgbClr val="002A6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fr-FR" altLang="fr-FR" sz="2000" b="1" dirty="0">
                <a:solidFill>
                  <a:srgbClr val="002A61"/>
                </a:solidFill>
              </a:rPr>
              <a:t>Présentation auprès des dirigeants</a:t>
            </a:r>
          </a:p>
          <a:p>
            <a:pPr marL="57150"/>
            <a:endParaRPr lang="fr-FR" altLang="fr-FR" sz="2000" b="1" dirty="0">
              <a:solidFill>
                <a:srgbClr val="002A6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fr-FR" altLang="fr-FR" sz="2000" b="1" dirty="0">
                <a:solidFill>
                  <a:srgbClr val="002A61"/>
                </a:solidFill>
              </a:rPr>
              <a:t>Donner l’</a:t>
            </a:r>
            <a:r>
              <a:rPr lang="fr-FR" altLang="ja-JP" sz="2000" b="1" dirty="0">
                <a:solidFill>
                  <a:srgbClr val="002A61"/>
                </a:solidFill>
              </a:rPr>
              <a:t>heure de convocation des capitaines dans votre vestiaire</a:t>
            </a:r>
          </a:p>
          <a:p>
            <a:pPr marL="57150"/>
            <a:endParaRPr lang="fr-FR" altLang="ja-JP" sz="2000" b="1" dirty="0">
              <a:solidFill>
                <a:srgbClr val="002A61"/>
              </a:solidFill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fr-FR" altLang="ja-JP" sz="2000" b="1" dirty="0">
                <a:solidFill>
                  <a:srgbClr val="002A61"/>
                </a:solidFill>
              </a:rPr>
              <a:t>Vérifier la feuille de match (cf. démo)</a:t>
            </a:r>
          </a:p>
          <a:p>
            <a:endParaRPr lang="en-US" sz="2800" b="1" dirty="0">
              <a:solidFill>
                <a:srgbClr val="002A61"/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FE73C35-0D51-459D-BBC1-61C7EB09C4C0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algn="ctr"/>
            <a:fld id="{B18B80E8-1390-4E9F-99A9-6F0B15BCFA2C}" type="slidenum">
              <a:rPr lang="fr-FR" smtClean="0"/>
              <a:pPr algn="ctr"/>
              <a:t>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05372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5EE57F-8373-48B7-A211-13A88BF751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140" y="406306"/>
            <a:ext cx="10512540" cy="790306"/>
          </a:xfrm>
        </p:spPr>
        <p:txBody>
          <a:bodyPr/>
          <a:lstStyle/>
          <a:p>
            <a:r>
              <a:rPr lang="en-US" dirty="0"/>
              <a:t>3 – </a:t>
            </a:r>
            <a:r>
              <a:rPr lang="en-US" dirty="0" err="1"/>
              <a:t>l’avant</a:t>
            </a:r>
            <a:r>
              <a:rPr lang="en-US" dirty="0"/>
              <a:t> match – 45 minutes </a:t>
            </a:r>
            <a:r>
              <a:rPr lang="en-US" dirty="0" err="1"/>
              <a:t>avant</a:t>
            </a:r>
            <a:r>
              <a:rPr lang="en-US" dirty="0"/>
              <a:t> le coup </a:t>
            </a:r>
            <a:r>
              <a:rPr lang="en-US" dirty="0" err="1"/>
              <a:t>d’envoi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05925FC-BE67-4884-BCBE-3402D9B362D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9900" y="1510078"/>
            <a:ext cx="10010835" cy="3837843"/>
          </a:xfrm>
        </p:spPr>
        <p:txBody>
          <a:bodyPr/>
          <a:lstStyle/>
          <a:p>
            <a:pPr marL="457200" lvl="1" indent="0"/>
            <a:r>
              <a:rPr lang="fr-FR" altLang="fr-FR" sz="2050" b="1" dirty="0">
                <a:solidFill>
                  <a:srgbClr val="002A61"/>
                </a:solidFill>
              </a:rPr>
              <a:t>Recevoir les capitaines dans son vestiaire :</a:t>
            </a:r>
          </a:p>
          <a:p>
            <a:pPr lvl="1"/>
            <a:r>
              <a:rPr lang="fr-FR" altLang="fr-FR" sz="2000" b="1" dirty="0">
                <a:solidFill>
                  <a:srgbClr val="002A61"/>
                </a:solidFill>
              </a:rPr>
              <a:t>Effectuer le </a:t>
            </a:r>
            <a:r>
              <a:rPr lang="fr-FR" altLang="fr-FR" sz="2000" b="1" dirty="0" err="1">
                <a:solidFill>
                  <a:srgbClr val="002A61"/>
                </a:solidFill>
              </a:rPr>
              <a:t>toss</a:t>
            </a:r>
            <a:r>
              <a:rPr lang="fr-FR" altLang="fr-FR" sz="2000" b="1" dirty="0">
                <a:solidFill>
                  <a:srgbClr val="002A61"/>
                </a:solidFill>
              </a:rPr>
              <a:t> (le visiteur choisit, le local lance la pièce)</a:t>
            </a:r>
          </a:p>
          <a:p>
            <a:pPr lvl="1"/>
            <a:r>
              <a:rPr lang="fr-FR" altLang="fr-FR" sz="2000" b="1" dirty="0">
                <a:solidFill>
                  <a:srgbClr val="002A61"/>
                </a:solidFill>
              </a:rPr>
              <a:t>Vérifications des couleurs (significativement différentes)</a:t>
            </a:r>
          </a:p>
          <a:p>
            <a:pPr lvl="1"/>
            <a:r>
              <a:rPr lang="fr-FR" altLang="fr-FR" sz="2000" b="1" dirty="0">
                <a:solidFill>
                  <a:srgbClr val="002A61"/>
                </a:solidFill>
              </a:rPr>
              <a:t>Consignes brèves</a:t>
            </a:r>
          </a:p>
          <a:p>
            <a:pPr marL="57150"/>
            <a:endParaRPr lang="fr-FR" altLang="fr-FR" sz="2000" b="1" dirty="0">
              <a:solidFill>
                <a:srgbClr val="002A61"/>
              </a:solidFill>
            </a:endParaRPr>
          </a:p>
          <a:p>
            <a:pPr marL="57150"/>
            <a:r>
              <a:rPr lang="fr-FR" altLang="fr-FR" sz="2000" b="1" dirty="0">
                <a:solidFill>
                  <a:srgbClr val="002A61"/>
                </a:solidFill>
              </a:rPr>
              <a:t>Vérifier les crampons dans le vestiaire des joueurs</a:t>
            </a:r>
          </a:p>
          <a:p>
            <a:pPr marL="57150"/>
            <a:endParaRPr lang="fr-FR" altLang="fr-FR" sz="2000" b="1" dirty="0">
              <a:solidFill>
                <a:srgbClr val="002A61"/>
              </a:solidFill>
            </a:endParaRPr>
          </a:p>
          <a:p>
            <a:pPr marL="57150"/>
            <a:r>
              <a:rPr lang="fr-FR" altLang="fr-FR" sz="2000" b="1" dirty="0">
                <a:solidFill>
                  <a:srgbClr val="002A61"/>
                </a:solidFill>
              </a:rPr>
              <a:t>Rappel des commandements en mêlée aux joueurs de 1</a:t>
            </a:r>
            <a:r>
              <a:rPr lang="fr-FR" altLang="fr-FR" sz="2000" b="1" baseline="30000" dirty="0">
                <a:solidFill>
                  <a:srgbClr val="002A61"/>
                </a:solidFill>
              </a:rPr>
              <a:t>ère</a:t>
            </a:r>
            <a:r>
              <a:rPr lang="fr-FR" altLang="fr-FR" sz="2000" b="1" dirty="0">
                <a:solidFill>
                  <a:srgbClr val="002A61"/>
                </a:solidFill>
              </a:rPr>
              <a:t> ligne</a:t>
            </a:r>
          </a:p>
          <a:p>
            <a:endParaRPr lang="en-US" sz="2800" b="1" dirty="0">
              <a:solidFill>
                <a:srgbClr val="002A61"/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FE73C35-0D51-459D-BBC1-61C7EB09C4C0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algn="ctr"/>
            <a:fld id="{B18B80E8-1390-4E9F-99A9-6F0B15BCFA2C}" type="slidenum">
              <a:rPr lang="fr-FR" smtClean="0"/>
              <a:pPr algn="ctr"/>
              <a:t>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333480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FE73C35-0D51-459D-BBC1-61C7EB09C4C0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algn="ctr"/>
            <a:fld id="{B18B80E8-1390-4E9F-99A9-6F0B15BCFA2C}" type="slidenum">
              <a:rPr lang="fr-FR" smtClean="0"/>
              <a:pPr algn="ctr"/>
              <a:t>6</a:t>
            </a:fld>
            <a:endParaRPr lang="fr-FR" dirty="0"/>
          </a:p>
        </p:txBody>
      </p:sp>
      <p:sp>
        <p:nvSpPr>
          <p:cNvPr id="4" name="Titre 3">
            <a:extLst>
              <a:ext uri="{FF2B5EF4-FFF2-40B4-BE49-F238E27FC236}">
                <a16:creationId xmlns:a16="http://schemas.microsoft.com/office/drawing/2014/main" id="{3025D61D-C8D6-7F46-B8E0-10DF77A110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31505" y="2623930"/>
            <a:ext cx="8166652" cy="1200223"/>
          </a:xfrm>
        </p:spPr>
        <p:txBody>
          <a:bodyPr/>
          <a:lstStyle/>
          <a:p>
            <a:pPr algn="ctr"/>
            <a:r>
              <a:rPr lang="fr-FR" dirty="0"/>
              <a:t>Si feuille de match papier</a:t>
            </a:r>
          </a:p>
        </p:txBody>
      </p:sp>
    </p:spTree>
    <p:extLst>
      <p:ext uri="{BB962C8B-B14F-4D97-AF65-F5344CB8AC3E}">
        <p14:creationId xmlns:p14="http://schemas.microsoft.com/office/powerpoint/2010/main" val="895897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F3F14387-8219-8243-B566-0B7D00E7F60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34240" y="2123773"/>
            <a:ext cx="3536444" cy="1792243"/>
          </a:xfrm>
        </p:spPr>
        <p:txBody>
          <a:bodyPr/>
          <a:lstStyle/>
          <a:p>
            <a:pPr algn="ctr"/>
            <a:endParaRPr lang="fr-FR" dirty="0"/>
          </a:p>
          <a:p>
            <a:pPr algn="ctr"/>
            <a:r>
              <a:rPr lang="fr-FR" dirty="0"/>
              <a:t>Eléments à vérifier sur les cartes de qualification</a:t>
            </a:r>
          </a:p>
        </p:txBody>
      </p:sp>
      <p:pic>
        <p:nvPicPr>
          <p:cNvPr id="4" name="Espace réservé du contenu 4">
            <a:extLst>
              <a:ext uri="{FF2B5EF4-FFF2-40B4-BE49-F238E27FC236}">
                <a16:creationId xmlns:a16="http://schemas.microsoft.com/office/drawing/2014/main" id="{416CCC99-2C7C-4D41-9DF0-EEEB51EAE8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7020" y="15783"/>
            <a:ext cx="4682641" cy="6607183"/>
          </a:xfrm>
          <a:prstGeom prst="rect">
            <a:avLst/>
          </a:prstGeom>
        </p:spPr>
      </p:pic>
      <p:sp>
        <p:nvSpPr>
          <p:cNvPr id="5" name="Sourire 4">
            <a:extLst>
              <a:ext uri="{FF2B5EF4-FFF2-40B4-BE49-F238E27FC236}">
                <a16:creationId xmlns:a16="http://schemas.microsoft.com/office/drawing/2014/main" id="{33698677-2029-EE42-9929-7F7D2BB49840}"/>
              </a:ext>
            </a:extLst>
          </p:cNvPr>
          <p:cNvSpPr/>
          <p:nvPr/>
        </p:nvSpPr>
        <p:spPr>
          <a:xfrm>
            <a:off x="5488930" y="794091"/>
            <a:ext cx="288032" cy="384055"/>
          </a:xfrm>
          <a:prstGeom prst="smileyFac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269E27B-529E-9344-9822-CD687AA9B9AE}"/>
              </a:ext>
            </a:extLst>
          </p:cNvPr>
          <p:cNvSpPr/>
          <p:nvPr/>
        </p:nvSpPr>
        <p:spPr>
          <a:xfrm flipV="1">
            <a:off x="6031983" y="965823"/>
            <a:ext cx="1146242" cy="21232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0DB0D47-D0D1-F94B-80C8-475745F878FE}"/>
              </a:ext>
            </a:extLst>
          </p:cNvPr>
          <p:cNvSpPr txBox="1"/>
          <p:nvPr/>
        </p:nvSpPr>
        <p:spPr>
          <a:xfrm>
            <a:off x="2412390" y="794091"/>
            <a:ext cx="197971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>
                <a:solidFill>
                  <a:srgbClr val="0070C0"/>
                </a:solidFill>
              </a:rPr>
              <a:t>Présence obligatoire de la photo</a:t>
            </a:r>
          </a:p>
        </p:txBody>
      </p:sp>
      <p:cxnSp>
        <p:nvCxnSpPr>
          <p:cNvPr id="8" name="Connecteur droit avec flèche 7">
            <a:extLst>
              <a:ext uri="{FF2B5EF4-FFF2-40B4-BE49-F238E27FC236}">
                <a16:creationId xmlns:a16="http://schemas.microsoft.com/office/drawing/2014/main" id="{08A207FF-1C00-0940-80E5-0654C8D80B54}"/>
              </a:ext>
            </a:extLst>
          </p:cNvPr>
          <p:cNvCxnSpPr/>
          <p:nvPr/>
        </p:nvCxnSpPr>
        <p:spPr>
          <a:xfrm>
            <a:off x="4514545" y="986118"/>
            <a:ext cx="72008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ZoneTexte 8">
            <a:extLst>
              <a:ext uri="{FF2B5EF4-FFF2-40B4-BE49-F238E27FC236}">
                <a16:creationId xmlns:a16="http://schemas.microsoft.com/office/drawing/2014/main" id="{9DA170BE-14DE-6B45-B1EF-2FD13DEFBF47}"/>
              </a:ext>
            </a:extLst>
          </p:cNvPr>
          <p:cNvSpPr txBox="1"/>
          <p:nvPr/>
        </p:nvSpPr>
        <p:spPr>
          <a:xfrm>
            <a:off x="9699661" y="1712087"/>
            <a:ext cx="21976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>
                <a:solidFill>
                  <a:srgbClr val="0070C0"/>
                </a:solidFill>
              </a:rPr>
              <a:t>Le type de licence</a:t>
            </a:r>
          </a:p>
        </p:txBody>
      </p:sp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B0F2A5C7-1A57-E64F-9496-2DFDD906087A}"/>
              </a:ext>
            </a:extLst>
          </p:cNvPr>
          <p:cNvCxnSpPr>
            <a:cxnSpLocks/>
          </p:cNvCxnSpPr>
          <p:nvPr/>
        </p:nvCxnSpPr>
        <p:spPr>
          <a:xfrm flipH="1">
            <a:off x="9383305" y="1865975"/>
            <a:ext cx="708505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ZoneTexte 10">
            <a:extLst>
              <a:ext uri="{FF2B5EF4-FFF2-40B4-BE49-F238E27FC236}">
                <a16:creationId xmlns:a16="http://schemas.microsoft.com/office/drawing/2014/main" id="{920EAB8D-5333-C348-A495-D08B7B4FC0CE}"/>
              </a:ext>
            </a:extLst>
          </p:cNvPr>
          <p:cNvSpPr txBox="1"/>
          <p:nvPr/>
        </p:nvSpPr>
        <p:spPr>
          <a:xfrm>
            <a:off x="7442574" y="2656843"/>
            <a:ext cx="270080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b="1" dirty="0">
                <a:solidFill>
                  <a:srgbClr val="0070C0"/>
                </a:solidFill>
              </a:rPr>
              <a:t>La classe d’âge</a:t>
            </a:r>
          </a:p>
        </p:txBody>
      </p:sp>
      <p:cxnSp>
        <p:nvCxnSpPr>
          <p:cNvPr id="12" name="Connecteur droit avec flèche 11">
            <a:extLst>
              <a:ext uri="{FF2B5EF4-FFF2-40B4-BE49-F238E27FC236}">
                <a16:creationId xmlns:a16="http://schemas.microsoft.com/office/drawing/2014/main" id="{454D24B6-5890-3441-8634-0664C1D534B6}"/>
              </a:ext>
            </a:extLst>
          </p:cNvPr>
          <p:cNvCxnSpPr>
            <a:cxnSpLocks/>
          </p:cNvCxnSpPr>
          <p:nvPr/>
        </p:nvCxnSpPr>
        <p:spPr>
          <a:xfrm flipH="1" flipV="1">
            <a:off x="7501596" y="2172078"/>
            <a:ext cx="657594" cy="504056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ZoneTexte 12">
            <a:extLst>
              <a:ext uri="{FF2B5EF4-FFF2-40B4-BE49-F238E27FC236}">
                <a16:creationId xmlns:a16="http://schemas.microsoft.com/office/drawing/2014/main" id="{AF495BBC-93BF-8349-901A-AD3F90E2CC84}"/>
              </a:ext>
            </a:extLst>
          </p:cNvPr>
          <p:cNvSpPr txBox="1"/>
          <p:nvPr/>
        </p:nvSpPr>
        <p:spPr>
          <a:xfrm>
            <a:off x="4214405" y="2923833"/>
            <a:ext cx="201539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>
                <a:solidFill>
                  <a:srgbClr val="0070C0"/>
                </a:solidFill>
              </a:rPr>
              <a:t>Eventuellement L’aptitude médicale à jouer en 1</a:t>
            </a:r>
            <a:r>
              <a:rPr lang="fr-FR" sz="1400" b="1" baseline="30000" dirty="0">
                <a:solidFill>
                  <a:srgbClr val="0070C0"/>
                </a:solidFill>
              </a:rPr>
              <a:t>ère</a:t>
            </a:r>
            <a:r>
              <a:rPr lang="fr-FR" sz="1400" b="1" dirty="0">
                <a:solidFill>
                  <a:srgbClr val="0070C0"/>
                </a:solidFill>
              </a:rPr>
              <a:t> ligne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8B34FA97-59C1-5B4E-AD47-B947C5880A7A}"/>
              </a:ext>
            </a:extLst>
          </p:cNvPr>
          <p:cNvSpPr txBox="1"/>
          <p:nvPr/>
        </p:nvSpPr>
        <p:spPr>
          <a:xfrm>
            <a:off x="8939682" y="2933097"/>
            <a:ext cx="230425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>
                <a:solidFill>
                  <a:srgbClr val="0070C0"/>
                </a:solidFill>
              </a:rPr>
              <a:t>Eventuellement</a:t>
            </a:r>
          </a:p>
          <a:p>
            <a:pPr algn="ctr"/>
            <a:r>
              <a:rPr lang="fr-FR" sz="1400" b="1" dirty="0">
                <a:solidFill>
                  <a:srgbClr val="0070C0"/>
                </a:solidFill>
              </a:rPr>
              <a:t>Le passeport technique pour jouer en 1</a:t>
            </a:r>
            <a:r>
              <a:rPr lang="fr-FR" sz="1400" b="1" baseline="30000" dirty="0">
                <a:solidFill>
                  <a:srgbClr val="0070C0"/>
                </a:solidFill>
              </a:rPr>
              <a:t>ère</a:t>
            </a:r>
            <a:r>
              <a:rPr lang="fr-FR" sz="1400" b="1" dirty="0">
                <a:solidFill>
                  <a:srgbClr val="0070C0"/>
                </a:solidFill>
              </a:rPr>
              <a:t> ligne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2D683420-D7E1-5E41-A1FE-35FF90DA0E6F}"/>
              </a:ext>
            </a:extLst>
          </p:cNvPr>
          <p:cNvSpPr/>
          <p:nvPr/>
        </p:nvSpPr>
        <p:spPr>
          <a:xfrm>
            <a:off x="7306637" y="391722"/>
            <a:ext cx="570895" cy="12950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178769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15">
            <a:extLst>
              <a:ext uri="{FF2B5EF4-FFF2-40B4-BE49-F238E27FC236}">
                <a16:creationId xmlns:a16="http://schemas.microsoft.com/office/drawing/2014/main" id="{FA4B89DE-16F3-9A47-BBF4-41248AD7EC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4" y="116632"/>
            <a:ext cx="4675398" cy="6627417"/>
          </a:xfrm>
          <a:prstGeom prst="rect">
            <a:avLst/>
          </a:prstGeom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C4CE1A21-7714-DC48-A458-2FF417832DFF}"/>
              </a:ext>
            </a:extLst>
          </p:cNvPr>
          <p:cNvSpPr/>
          <p:nvPr/>
        </p:nvSpPr>
        <p:spPr>
          <a:xfrm>
            <a:off x="1812758" y="368969"/>
            <a:ext cx="593558" cy="11229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8A1A051F-CB6E-5D4F-B6E5-590BBF4811BF}"/>
              </a:ext>
            </a:extLst>
          </p:cNvPr>
          <p:cNvSpPr txBox="1"/>
          <p:nvPr/>
        </p:nvSpPr>
        <p:spPr>
          <a:xfrm>
            <a:off x="6948452" y="677887"/>
            <a:ext cx="187201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>
                <a:solidFill>
                  <a:srgbClr val="0070C0"/>
                </a:solidFill>
              </a:rPr>
              <a:t>A remplir avant le match par l’arbitre</a:t>
            </a:r>
          </a:p>
        </p:txBody>
      </p:sp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65E2B996-A86E-1344-BBA9-AE326AFEEA62}"/>
              </a:ext>
            </a:extLst>
          </p:cNvPr>
          <p:cNvCxnSpPr/>
          <p:nvPr/>
        </p:nvCxnSpPr>
        <p:spPr>
          <a:xfrm flipH="1" flipV="1">
            <a:off x="5863022" y="404664"/>
            <a:ext cx="1085242" cy="504056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avec flèche 7">
            <a:extLst>
              <a:ext uri="{FF2B5EF4-FFF2-40B4-BE49-F238E27FC236}">
                <a16:creationId xmlns:a16="http://schemas.microsoft.com/office/drawing/2014/main" id="{55E4DC0F-015E-C745-B0A4-89BA618F1DC9}"/>
              </a:ext>
            </a:extLst>
          </p:cNvPr>
          <p:cNvCxnSpPr>
            <a:cxnSpLocks/>
          </p:cNvCxnSpPr>
          <p:nvPr/>
        </p:nvCxnSpPr>
        <p:spPr>
          <a:xfrm flipH="1">
            <a:off x="5863022" y="923528"/>
            <a:ext cx="1085242" cy="345232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ZoneTexte 8">
            <a:extLst>
              <a:ext uri="{FF2B5EF4-FFF2-40B4-BE49-F238E27FC236}">
                <a16:creationId xmlns:a16="http://schemas.microsoft.com/office/drawing/2014/main" id="{F789B65B-4229-8F41-A416-624E18CB2E04}"/>
              </a:ext>
            </a:extLst>
          </p:cNvPr>
          <p:cNvSpPr txBox="1"/>
          <p:nvPr/>
        </p:nvSpPr>
        <p:spPr>
          <a:xfrm>
            <a:off x="6948264" y="4005064"/>
            <a:ext cx="1800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>
                <a:solidFill>
                  <a:srgbClr val="0070C0"/>
                </a:solidFill>
              </a:rPr>
              <a:t>A remplir après le match par l’arbitre</a:t>
            </a:r>
          </a:p>
        </p:txBody>
      </p:sp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9B3B547C-989C-424A-B0EF-B6BDEBBE3A28}"/>
              </a:ext>
            </a:extLst>
          </p:cNvPr>
          <p:cNvCxnSpPr>
            <a:cxnSpLocks/>
          </p:cNvCxnSpPr>
          <p:nvPr/>
        </p:nvCxnSpPr>
        <p:spPr>
          <a:xfrm flipH="1" flipV="1">
            <a:off x="5796882" y="1839378"/>
            <a:ext cx="1151382" cy="2427296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9D3BF62A-A3BA-6544-BA94-9D26212EB118}"/>
              </a:ext>
            </a:extLst>
          </p:cNvPr>
          <p:cNvCxnSpPr>
            <a:cxnSpLocks/>
          </p:cNvCxnSpPr>
          <p:nvPr/>
        </p:nvCxnSpPr>
        <p:spPr>
          <a:xfrm flipH="1">
            <a:off x="5776854" y="4266674"/>
            <a:ext cx="1171410" cy="1640623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ZoneTexte 11">
            <a:extLst>
              <a:ext uri="{FF2B5EF4-FFF2-40B4-BE49-F238E27FC236}">
                <a16:creationId xmlns:a16="http://schemas.microsoft.com/office/drawing/2014/main" id="{588D8F19-9DD5-B743-B0D3-5AC452815E66}"/>
              </a:ext>
            </a:extLst>
          </p:cNvPr>
          <p:cNvSpPr txBox="1"/>
          <p:nvPr/>
        </p:nvSpPr>
        <p:spPr>
          <a:xfrm>
            <a:off x="6516216" y="5739863"/>
            <a:ext cx="271189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>
                <a:solidFill>
                  <a:srgbClr val="0070C0"/>
                </a:solidFill>
              </a:rPr>
              <a:t>Validation par les rédacteurs de la feuille de match de chaque club et l’arbitre après le match</a:t>
            </a:r>
          </a:p>
        </p:txBody>
      </p:sp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4B7DD5DA-8E61-C042-B099-7FA5E9FA6F98}"/>
              </a:ext>
            </a:extLst>
          </p:cNvPr>
          <p:cNvCxnSpPr>
            <a:cxnSpLocks/>
          </p:cNvCxnSpPr>
          <p:nvPr/>
        </p:nvCxnSpPr>
        <p:spPr>
          <a:xfrm flipH="1">
            <a:off x="2555777" y="6093296"/>
            <a:ext cx="3960439" cy="288032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cteur droit avec flèche 13">
            <a:extLst>
              <a:ext uri="{FF2B5EF4-FFF2-40B4-BE49-F238E27FC236}">
                <a16:creationId xmlns:a16="http://schemas.microsoft.com/office/drawing/2014/main" id="{1BCE3B5C-6808-5444-8961-4D6E36B67BC6}"/>
              </a:ext>
            </a:extLst>
          </p:cNvPr>
          <p:cNvCxnSpPr>
            <a:cxnSpLocks/>
          </p:cNvCxnSpPr>
          <p:nvPr/>
        </p:nvCxnSpPr>
        <p:spPr>
          <a:xfrm flipH="1">
            <a:off x="3537765" y="6093296"/>
            <a:ext cx="2978451" cy="316323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cteur droit avec flèche 14">
            <a:extLst>
              <a:ext uri="{FF2B5EF4-FFF2-40B4-BE49-F238E27FC236}">
                <a16:creationId xmlns:a16="http://schemas.microsoft.com/office/drawing/2014/main" id="{1BB694C3-F177-1749-BE1C-C03FF7F491EB}"/>
              </a:ext>
            </a:extLst>
          </p:cNvPr>
          <p:cNvCxnSpPr>
            <a:cxnSpLocks/>
          </p:cNvCxnSpPr>
          <p:nvPr/>
        </p:nvCxnSpPr>
        <p:spPr>
          <a:xfrm flipH="1">
            <a:off x="5148065" y="6093296"/>
            <a:ext cx="1368151" cy="260449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975151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ce réservé du contenu 4">
            <a:extLst>
              <a:ext uri="{FF2B5EF4-FFF2-40B4-BE49-F238E27FC236}">
                <a16:creationId xmlns:a16="http://schemas.microsoft.com/office/drawing/2014/main" id="{4B1E9121-0D35-B94A-A0E1-7628AA8F65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-21475"/>
            <a:ext cx="4776996" cy="6771433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E325BBA5-5BF6-9E48-A189-5BFEC09FB032}"/>
              </a:ext>
            </a:extLst>
          </p:cNvPr>
          <p:cNvSpPr txBox="1"/>
          <p:nvPr/>
        </p:nvSpPr>
        <p:spPr>
          <a:xfrm>
            <a:off x="6444208" y="2852936"/>
            <a:ext cx="216024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>
                <a:solidFill>
                  <a:srgbClr val="0070C0"/>
                </a:solidFill>
              </a:rPr>
              <a:t>A remplir par l’arbitre après le match </a:t>
            </a:r>
          </a:p>
          <a:p>
            <a:pPr algn="ctr"/>
            <a:r>
              <a:rPr lang="fr-FR" sz="1400" b="1" dirty="0">
                <a:solidFill>
                  <a:srgbClr val="0070C0"/>
                </a:solidFill>
              </a:rPr>
              <a:t>(faire valider par son responsable si besoin)</a:t>
            </a:r>
          </a:p>
        </p:txBody>
      </p:sp>
      <p:cxnSp>
        <p:nvCxnSpPr>
          <p:cNvPr id="6" name="Connecteur droit avec flèche 5">
            <a:extLst>
              <a:ext uri="{FF2B5EF4-FFF2-40B4-BE49-F238E27FC236}">
                <a16:creationId xmlns:a16="http://schemas.microsoft.com/office/drawing/2014/main" id="{BB1CB7D5-EA96-824C-9083-6AB09DF04E82}"/>
              </a:ext>
            </a:extLst>
          </p:cNvPr>
          <p:cNvCxnSpPr/>
          <p:nvPr/>
        </p:nvCxnSpPr>
        <p:spPr>
          <a:xfrm flipH="1" flipV="1">
            <a:off x="5508104" y="1378525"/>
            <a:ext cx="936104" cy="1951465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36F8EE4E-29CD-5A44-85A0-566DEAFA7074}"/>
              </a:ext>
            </a:extLst>
          </p:cNvPr>
          <p:cNvCxnSpPr>
            <a:cxnSpLocks/>
          </p:cNvCxnSpPr>
          <p:nvPr/>
        </p:nvCxnSpPr>
        <p:spPr>
          <a:xfrm flipH="1">
            <a:off x="5508104" y="3329990"/>
            <a:ext cx="936104" cy="2835314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884883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B7FBA4A9-5B13-8446-8E20-F833E9EF319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0"/>
            <a:ext cx="4735173" cy="6712148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E5F0BB94-5465-D242-BF72-8DAADCEDF2CA}"/>
              </a:ext>
            </a:extLst>
          </p:cNvPr>
          <p:cNvSpPr txBox="1"/>
          <p:nvPr/>
        </p:nvSpPr>
        <p:spPr>
          <a:xfrm>
            <a:off x="6660232" y="332656"/>
            <a:ext cx="17281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>
                <a:solidFill>
                  <a:srgbClr val="0070C0"/>
                </a:solidFill>
              </a:rPr>
              <a:t>A remplir par les dirigeants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9FD3529A-D2D9-C249-B227-3AED92049992}"/>
              </a:ext>
            </a:extLst>
          </p:cNvPr>
          <p:cNvSpPr txBox="1"/>
          <p:nvPr/>
        </p:nvSpPr>
        <p:spPr>
          <a:xfrm>
            <a:off x="6588224" y="2132856"/>
            <a:ext cx="18722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>
                <a:solidFill>
                  <a:srgbClr val="0070C0"/>
                </a:solidFill>
              </a:rPr>
              <a:t>A remplir après le match par l’arbitre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FAE47F4F-7AE7-F045-8C0C-4AB334587310}"/>
              </a:ext>
            </a:extLst>
          </p:cNvPr>
          <p:cNvSpPr txBox="1"/>
          <p:nvPr/>
        </p:nvSpPr>
        <p:spPr>
          <a:xfrm>
            <a:off x="6768244" y="5075892"/>
            <a:ext cx="151216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>
                <a:solidFill>
                  <a:srgbClr val="0070C0"/>
                </a:solidFill>
              </a:rPr>
              <a:t>A remplir par les dirigeants si réclamation</a:t>
            </a:r>
          </a:p>
        </p:txBody>
      </p:sp>
      <p:cxnSp>
        <p:nvCxnSpPr>
          <p:cNvPr id="8" name="Connecteur droit avec flèche 7">
            <a:extLst>
              <a:ext uri="{FF2B5EF4-FFF2-40B4-BE49-F238E27FC236}">
                <a16:creationId xmlns:a16="http://schemas.microsoft.com/office/drawing/2014/main" id="{9DE7FA86-49CD-4845-B30A-B5DD79973BAC}"/>
              </a:ext>
            </a:extLst>
          </p:cNvPr>
          <p:cNvCxnSpPr/>
          <p:nvPr/>
        </p:nvCxnSpPr>
        <p:spPr>
          <a:xfrm flipH="1">
            <a:off x="5634765" y="692696"/>
            <a:ext cx="1025467" cy="0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avec flèche 8">
            <a:extLst>
              <a:ext uri="{FF2B5EF4-FFF2-40B4-BE49-F238E27FC236}">
                <a16:creationId xmlns:a16="http://schemas.microsoft.com/office/drawing/2014/main" id="{AE63B8AC-965E-044E-AC3D-8FBF09057B81}"/>
              </a:ext>
            </a:extLst>
          </p:cNvPr>
          <p:cNvCxnSpPr/>
          <p:nvPr/>
        </p:nvCxnSpPr>
        <p:spPr>
          <a:xfrm flipH="1">
            <a:off x="5562757" y="2394466"/>
            <a:ext cx="1025467" cy="0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48EBAD2D-7B10-4345-AFD3-A8E04265A6DB}"/>
              </a:ext>
            </a:extLst>
          </p:cNvPr>
          <p:cNvCxnSpPr/>
          <p:nvPr/>
        </p:nvCxnSpPr>
        <p:spPr>
          <a:xfrm flipH="1">
            <a:off x="5634765" y="5445224"/>
            <a:ext cx="1025467" cy="0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822145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3A5DE2CE-C050-F44D-A149-AC5031F4B0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116632"/>
            <a:ext cx="4714909" cy="6683422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41E14754-44C1-8747-90C0-B9BC957373E3}"/>
              </a:ext>
            </a:extLst>
          </p:cNvPr>
          <p:cNvSpPr txBox="1"/>
          <p:nvPr/>
        </p:nvSpPr>
        <p:spPr>
          <a:xfrm>
            <a:off x="6660232" y="332656"/>
            <a:ext cx="187220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>
                <a:solidFill>
                  <a:srgbClr val="0070C0"/>
                </a:solidFill>
              </a:rPr>
              <a:t>A remplir avant le match par l’arbitre</a:t>
            </a:r>
          </a:p>
        </p:txBody>
      </p:sp>
      <p:cxnSp>
        <p:nvCxnSpPr>
          <p:cNvPr id="6" name="Connecteur droit avec flèche 5">
            <a:extLst>
              <a:ext uri="{FF2B5EF4-FFF2-40B4-BE49-F238E27FC236}">
                <a16:creationId xmlns:a16="http://schemas.microsoft.com/office/drawing/2014/main" id="{C891F677-82C6-A349-9727-53B364FB7C6A}"/>
              </a:ext>
            </a:extLst>
          </p:cNvPr>
          <p:cNvCxnSpPr/>
          <p:nvPr/>
        </p:nvCxnSpPr>
        <p:spPr>
          <a:xfrm flipH="1">
            <a:off x="5542493" y="594266"/>
            <a:ext cx="1117739" cy="0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oneTexte 6">
            <a:extLst>
              <a:ext uri="{FF2B5EF4-FFF2-40B4-BE49-F238E27FC236}">
                <a16:creationId xmlns:a16="http://schemas.microsoft.com/office/drawing/2014/main" id="{572529E5-C6E9-E44F-838B-0C08BD566745}"/>
              </a:ext>
            </a:extLst>
          </p:cNvPr>
          <p:cNvSpPr txBox="1"/>
          <p:nvPr/>
        </p:nvSpPr>
        <p:spPr>
          <a:xfrm>
            <a:off x="6408204" y="2636912"/>
            <a:ext cx="237626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>
                <a:solidFill>
                  <a:srgbClr val="0070C0"/>
                </a:solidFill>
              </a:rPr>
              <a:t>A remplir par les dirigeants avant le match </a:t>
            </a:r>
          </a:p>
          <a:p>
            <a:pPr algn="ctr"/>
            <a:r>
              <a:rPr lang="fr-FR" sz="1400" b="1" dirty="0">
                <a:solidFill>
                  <a:srgbClr val="0070C0"/>
                </a:solidFill>
              </a:rPr>
              <a:t>Concordance avec les cartes d’affiliation</a:t>
            </a:r>
          </a:p>
        </p:txBody>
      </p:sp>
      <p:cxnSp>
        <p:nvCxnSpPr>
          <p:cNvPr id="8" name="Connecteur droit avec flèche 7">
            <a:extLst>
              <a:ext uri="{FF2B5EF4-FFF2-40B4-BE49-F238E27FC236}">
                <a16:creationId xmlns:a16="http://schemas.microsoft.com/office/drawing/2014/main" id="{098F1C41-F74C-C145-9B46-18AB4D982526}"/>
              </a:ext>
            </a:extLst>
          </p:cNvPr>
          <p:cNvCxnSpPr>
            <a:cxnSpLocks/>
          </p:cNvCxnSpPr>
          <p:nvPr/>
        </p:nvCxnSpPr>
        <p:spPr>
          <a:xfrm flipH="1" flipV="1">
            <a:off x="5542493" y="1412776"/>
            <a:ext cx="939335" cy="1668209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avec flèche 8">
            <a:extLst>
              <a:ext uri="{FF2B5EF4-FFF2-40B4-BE49-F238E27FC236}">
                <a16:creationId xmlns:a16="http://schemas.microsoft.com/office/drawing/2014/main" id="{DEC2EAC7-C1A5-1543-A129-FE94CA6C5139}"/>
              </a:ext>
            </a:extLst>
          </p:cNvPr>
          <p:cNvCxnSpPr>
            <a:cxnSpLocks/>
          </p:cNvCxnSpPr>
          <p:nvPr/>
        </p:nvCxnSpPr>
        <p:spPr>
          <a:xfrm flipH="1">
            <a:off x="5542493" y="3080985"/>
            <a:ext cx="939335" cy="2796287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ZoneTexte 9">
            <a:extLst>
              <a:ext uri="{FF2B5EF4-FFF2-40B4-BE49-F238E27FC236}">
                <a16:creationId xmlns:a16="http://schemas.microsoft.com/office/drawing/2014/main" id="{9B36BD56-F313-004C-A3C8-E475A4FFA52D}"/>
              </a:ext>
            </a:extLst>
          </p:cNvPr>
          <p:cNvSpPr txBox="1"/>
          <p:nvPr/>
        </p:nvSpPr>
        <p:spPr>
          <a:xfrm>
            <a:off x="6660232" y="5877272"/>
            <a:ext cx="201622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>
                <a:solidFill>
                  <a:srgbClr val="0070C0"/>
                </a:solidFill>
              </a:rPr>
              <a:t>Vérifier les signatures avant le coup d’envoi</a:t>
            </a:r>
          </a:p>
        </p:txBody>
      </p:sp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EFF55956-1D4F-F54A-9690-EB555E5AC10C}"/>
              </a:ext>
            </a:extLst>
          </p:cNvPr>
          <p:cNvCxnSpPr/>
          <p:nvPr/>
        </p:nvCxnSpPr>
        <p:spPr>
          <a:xfrm flipH="1">
            <a:off x="5575760" y="6246604"/>
            <a:ext cx="1117739" cy="0"/>
          </a:xfrm>
          <a:prstGeom prst="straightConnector1">
            <a:avLst/>
          </a:prstGeom>
          <a:ln w="254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427677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83348040-758A-8940-911B-12E510DA04D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826434" y="2408801"/>
            <a:ext cx="6539131" cy="1020199"/>
          </a:xfrm>
        </p:spPr>
        <p:txBody>
          <a:bodyPr/>
          <a:lstStyle/>
          <a:p>
            <a:r>
              <a:rPr lang="fr-FR" dirty="0"/>
              <a:t>Si feuille de match dématérialisée</a:t>
            </a:r>
          </a:p>
        </p:txBody>
      </p:sp>
    </p:spTree>
    <p:extLst>
      <p:ext uri="{BB962C8B-B14F-4D97-AF65-F5344CB8AC3E}">
        <p14:creationId xmlns:p14="http://schemas.microsoft.com/office/powerpoint/2010/main" val="35871899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5F1F4151-6F3A-B84A-92F0-C1C23762E35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05886" y="68826"/>
            <a:ext cx="10058426" cy="1020199"/>
          </a:xfrm>
        </p:spPr>
        <p:txBody>
          <a:bodyPr/>
          <a:lstStyle/>
          <a:p>
            <a:r>
              <a:rPr lang="fr-FR" altLang="fr-FR" dirty="0">
                <a:ea typeface="ＭＳ Ｐゴシック" charset="-128"/>
              </a:rPr>
              <a:t>3 – L’avant match - 10 minutes avant le coup d’envoi  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BCDA2A1-500C-0E47-BBE5-6F8832E83DA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15257" y="1209600"/>
            <a:ext cx="10752629" cy="4903101"/>
          </a:xfrm>
        </p:spPr>
        <p:txBody>
          <a:bodyPr/>
          <a:lstStyle/>
          <a:p>
            <a:endParaRPr lang="fr-FR" altLang="fr-FR" sz="2400" dirty="0"/>
          </a:p>
          <a:p>
            <a:pPr>
              <a:buFont typeface="Arial" panose="020B0604020202020204" pitchFamily="34" charset="0"/>
              <a:buChar char="•"/>
            </a:pPr>
            <a:r>
              <a:rPr lang="fr-FR" altLang="fr-FR" sz="2400" dirty="0"/>
              <a:t>Faire signer la FDM par les dirigeants des deux équipes</a:t>
            </a:r>
          </a:p>
          <a:p>
            <a:pPr>
              <a:buFont typeface="Arial" panose="020B0604020202020204" pitchFamily="34" charset="0"/>
              <a:buChar char="•"/>
            </a:pPr>
            <a:endParaRPr lang="fr-FR" altLang="fr-FR" sz="2400" dirty="0"/>
          </a:p>
          <a:p>
            <a:pPr>
              <a:buFont typeface="Arial" panose="020B0604020202020204" pitchFamily="34" charset="0"/>
              <a:buChar char="•"/>
            </a:pPr>
            <a:r>
              <a:rPr lang="fr-FR" altLang="fr-FR" sz="2400" dirty="0"/>
              <a:t>Valider la feuille de match </a:t>
            </a:r>
          </a:p>
          <a:p>
            <a:pPr lvl="1"/>
            <a:r>
              <a:rPr lang="fr-FR" altLang="fr-FR" sz="2000" dirty="0"/>
              <a:t>Attention, à partir de ce moment, la feuille de match n’est plus modifiable avant la fin du match.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17192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5F1F4151-6F3A-B84A-92F0-C1C23762E35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05886" y="68826"/>
            <a:ext cx="10058426" cy="1020199"/>
          </a:xfrm>
        </p:spPr>
        <p:txBody>
          <a:bodyPr/>
          <a:lstStyle/>
          <a:p>
            <a:r>
              <a:rPr lang="fr-FR" altLang="fr-FR" dirty="0">
                <a:ea typeface="ＭＳ Ｐゴシック" charset="-128"/>
              </a:rPr>
              <a:t>4 – L’après match (cf. démo)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0BCDA2A1-500C-0E47-BBE5-6F8832E83DA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05886" y="977449"/>
            <a:ext cx="10752629" cy="4903101"/>
          </a:xfrm>
        </p:spPr>
        <p:txBody>
          <a:bodyPr/>
          <a:lstStyle/>
          <a:p>
            <a:endParaRPr lang="fr-FR" altLang="fr-FR" sz="2400" dirty="0"/>
          </a:p>
          <a:p>
            <a:pPr>
              <a:buFont typeface="Arial" panose="020B0604020202020204" pitchFamily="34" charset="0"/>
              <a:buChar char="•"/>
            </a:pPr>
            <a:r>
              <a:rPr lang="fr-FR" sz="2400" dirty="0"/>
              <a:t>Déverrouiller la feuille de match</a:t>
            </a:r>
          </a:p>
          <a:p>
            <a:pPr>
              <a:buFont typeface="Arial" panose="020B0604020202020204" pitchFamily="34" charset="0"/>
              <a:buChar char="•"/>
            </a:pPr>
            <a:endParaRPr lang="fr-FR" sz="2400" dirty="0"/>
          </a:p>
          <a:p>
            <a:pPr>
              <a:buFont typeface="Arial" panose="020B0604020202020204" pitchFamily="34" charset="0"/>
              <a:buChar char="•"/>
            </a:pPr>
            <a:r>
              <a:rPr lang="fr-FR" sz="2400" dirty="0"/>
              <a:t>Entrer le score</a:t>
            </a:r>
          </a:p>
          <a:p>
            <a:pPr>
              <a:buFont typeface="Arial" panose="020B0604020202020204" pitchFamily="34" charset="0"/>
              <a:buChar char="•"/>
            </a:pPr>
            <a:endParaRPr lang="fr-FR" sz="2400" dirty="0"/>
          </a:p>
          <a:p>
            <a:pPr>
              <a:buFont typeface="Arial" panose="020B0604020202020204" pitchFamily="34" charset="0"/>
              <a:buChar char="•"/>
            </a:pPr>
            <a:r>
              <a:rPr lang="fr-FR" sz="2400" dirty="0"/>
              <a:t>Entrer les cartons éventuels</a:t>
            </a:r>
          </a:p>
          <a:p>
            <a:pPr>
              <a:buFont typeface="Arial" panose="020B0604020202020204" pitchFamily="34" charset="0"/>
              <a:buChar char="•"/>
            </a:pPr>
            <a:endParaRPr lang="fr-FR" sz="2400" dirty="0"/>
          </a:p>
          <a:p>
            <a:pPr>
              <a:buFont typeface="Arial" panose="020B0604020202020204" pitchFamily="34" charset="0"/>
              <a:buChar char="•"/>
            </a:pPr>
            <a:r>
              <a:rPr lang="fr-FR" sz="2400" dirty="0"/>
              <a:t>Laisser les dirigeants inscrire les blessés</a:t>
            </a:r>
          </a:p>
          <a:p>
            <a:pPr>
              <a:buFont typeface="Arial" panose="020B0604020202020204" pitchFamily="34" charset="0"/>
              <a:buChar char="•"/>
            </a:pPr>
            <a:endParaRPr lang="fr-FR" sz="2400" dirty="0"/>
          </a:p>
          <a:p>
            <a:pPr>
              <a:buFont typeface="Arial" panose="020B0604020202020204" pitchFamily="34" charset="0"/>
              <a:buChar char="•"/>
            </a:pPr>
            <a:r>
              <a:rPr lang="fr-FR" sz="2400" dirty="0"/>
              <a:t>Faire valider les informations par les deux dirigeants</a:t>
            </a:r>
          </a:p>
          <a:p>
            <a:pPr>
              <a:buFont typeface="Arial" panose="020B0604020202020204" pitchFamily="34" charset="0"/>
              <a:buChar char="•"/>
            </a:pPr>
            <a:endParaRPr lang="fr-FR" sz="2400" dirty="0"/>
          </a:p>
          <a:p>
            <a:pPr>
              <a:buFont typeface="Arial" panose="020B0604020202020204" pitchFamily="34" charset="0"/>
              <a:buChar char="•"/>
            </a:pPr>
            <a:r>
              <a:rPr lang="fr-FR" sz="2400" dirty="0"/>
              <a:t>Faire signer la FDM par les deux dirigeants</a:t>
            </a:r>
          </a:p>
        </p:txBody>
      </p:sp>
    </p:spTree>
    <p:extLst>
      <p:ext uri="{BB962C8B-B14F-4D97-AF65-F5344CB8AC3E}">
        <p14:creationId xmlns:p14="http://schemas.microsoft.com/office/powerpoint/2010/main" val="30756249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EFCB89FF-6CF3-8A47-A76A-E33623F2F8C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070639" y="1337376"/>
            <a:ext cx="8050721" cy="1020199"/>
          </a:xfrm>
        </p:spPr>
        <p:txBody>
          <a:bodyPr/>
          <a:lstStyle/>
          <a:p>
            <a:pPr algn="ctr"/>
            <a:r>
              <a:rPr lang="fr-FR" altLang="fr-FR" sz="3600" dirty="0">
                <a:ea typeface="ＭＳ Ｐゴシック" charset="-128"/>
              </a:rPr>
              <a:t>Le contrôle de la feuille de match</a:t>
            </a:r>
            <a:endParaRPr lang="fr-FR" sz="3600" dirty="0"/>
          </a:p>
        </p:txBody>
      </p:sp>
      <p:pic>
        <p:nvPicPr>
          <p:cNvPr id="4" name="Image 3">
            <a:hlinkClick r:id="rId2"/>
            <a:extLst>
              <a:ext uri="{FF2B5EF4-FFF2-40B4-BE49-F238E27FC236}">
                <a16:creationId xmlns:a16="http://schemas.microsoft.com/office/drawing/2014/main" id="{9901AFC8-76A9-4C17-AD13-7E6BA42E89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3954" y="3262674"/>
            <a:ext cx="10964091" cy="1904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07366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3254E7BC-4CAA-8E46-9007-98A8E4730EB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altLang="fr-FR" dirty="0">
                <a:solidFill>
                  <a:srgbClr val="E21F20"/>
                </a:solidFill>
                <a:latin typeface="Tahoma" charset="0"/>
              </a:rPr>
              <a:t>Les Matchs à Effectif Incomplet</a:t>
            </a:r>
            <a:endParaRPr lang="fr-FR" dirty="0">
              <a:solidFill>
                <a:srgbClr val="E21F20"/>
              </a:solidFill>
            </a:endParaRP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B45BC2F-D3D0-6C41-A317-68975ECED85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69870" y="1452900"/>
            <a:ext cx="10852259" cy="4451955"/>
          </a:xfrm>
        </p:spPr>
        <p:txBody>
          <a:bodyPr/>
          <a:lstStyle/>
          <a:p>
            <a:pPr marL="57150" indent="0">
              <a:buNone/>
            </a:pPr>
            <a:r>
              <a:rPr lang="fr-FR" altLang="fr-FR" sz="2400" dirty="0">
                <a:latin typeface="Tahoma" charset="0"/>
              </a:rPr>
              <a:t>Si une équipe se présente sans pouvoir respecter : </a:t>
            </a:r>
          </a:p>
          <a:p>
            <a:pPr marL="57150" indent="0">
              <a:buNone/>
            </a:pPr>
            <a:endParaRPr lang="fr-FR" altLang="fr-FR" sz="2400" dirty="0">
              <a:latin typeface="Tahoma" charset="0"/>
            </a:endParaRPr>
          </a:p>
          <a:p>
            <a:pPr marL="57150" indent="0">
              <a:buNone/>
            </a:pPr>
            <a:r>
              <a:rPr lang="fr-FR" altLang="fr-FR" sz="2400" dirty="0">
                <a:latin typeface="Tahoma" charset="0"/>
              </a:rPr>
              <a:t>	- Le nombre minimal de joueur inscrits sur la feuille de match physiquement présents et aptes à jouer (cf. module 1)</a:t>
            </a:r>
          </a:p>
          <a:p>
            <a:pPr marL="57150" indent="0">
              <a:buNone/>
            </a:pPr>
            <a:endParaRPr lang="fr-FR" altLang="fr-FR" sz="2400" dirty="0">
              <a:latin typeface="Tahoma" charset="0"/>
            </a:endParaRPr>
          </a:p>
          <a:p>
            <a:pPr marL="57150" indent="0">
              <a:buNone/>
            </a:pPr>
            <a:r>
              <a:rPr lang="fr-FR" altLang="fr-FR" sz="2400" dirty="0">
                <a:latin typeface="Tahoma" charset="0"/>
              </a:rPr>
              <a:t>Et / Ou</a:t>
            </a:r>
          </a:p>
          <a:p>
            <a:pPr marL="57150" indent="0">
              <a:buNone/>
            </a:pPr>
            <a:endParaRPr lang="fr-FR" altLang="fr-FR" sz="2400" dirty="0">
              <a:latin typeface="Tahoma" charset="0"/>
            </a:endParaRPr>
          </a:p>
          <a:p>
            <a:pPr marL="57150" indent="0">
              <a:buNone/>
            </a:pPr>
            <a:r>
              <a:rPr lang="fr-FR" altLang="fr-FR" sz="2400" dirty="0">
                <a:latin typeface="Tahoma" charset="0"/>
              </a:rPr>
              <a:t>	- Le nombre minimal de joueur apte à jouer 1ère ligne,</a:t>
            </a:r>
          </a:p>
          <a:p>
            <a:pPr marL="57150" indent="0">
              <a:buNone/>
            </a:pPr>
            <a:endParaRPr lang="fr-FR" altLang="fr-FR" sz="2400" dirty="0">
              <a:latin typeface="Tahoma" charset="0"/>
            </a:endParaRPr>
          </a:p>
          <a:p>
            <a:pPr marL="57150" indent="0">
              <a:buNone/>
            </a:pPr>
            <a:r>
              <a:rPr lang="fr-FR" altLang="fr-FR" sz="2400" dirty="0">
                <a:solidFill>
                  <a:srgbClr val="FF0000"/>
                </a:solidFill>
                <a:latin typeface="Tahoma" charset="0"/>
              </a:rPr>
              <a:t>L</a:t>
            </a:r>
            <a:r>
              <a:rPr lang="ja-JP" altLang="fr-FR" sz="2400" dirty="0">
                <a:solidFill>
                  <a:srgbClr val="FF0000"/>
                </a:solidFill>
                <a:latin typeface="Tahoma" charset="0"/>
              </a:rPr>
              <a:t>’</a:t>
            </a:r>
            <a:r>
              <a:rPr lang="fr-FR" altLang="ja-JP" sz="2400" dirty="0">
                <a:solidFill>
                  <a:srgbClr val="FF0000"/>
                </a:solidFill>
                <a:latin typeface="Tahoma" charset="0"/>
              </a:rPr>
              <a:t>arbitre devra faire disputer un </a:t>
            </a:r>
            <a:r>
              <a:rPr lang="fr-FR" altLang="ja-JP" sz="2400" u="sng" dirty="0">
                <a:solidFill>
                  <a:srgbClr val="FF0000"/>
                </a:solidFill>
                <a:latin typeface="Tahoma" charset="0"/>
              </a:rPr>
              <a:t>match à effectif incomplet</a:t>
            </a:r>
            <a:r>
              <a:rPr lang="fr-FR" altLang="ja-JP" sz="2400" dirty="0">
                <a:solidFill>
                  <a:srgbClr val="FF0000"/>
                </a:solidFill>
                <a:latin typeface="Tahoma" charset="0"/>
              </a:rPr>
              <a:t> (MEI)</a:t>
            </a:r>
            <a:endParaRPr lang="fr-FR" altLang="fr-FR" sz="2400" dirty="0">
              <a:solidFill>
                <a:srgbClr val="FF0000"/>
              </a:solidFill>
              <a:latin typeface="Tahoma" charset="0"/>
            </a:endParaRP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257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EFCB89FF-6CF3-8A47-A76A-E33623F2F8C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070637" y="806153"/>
            <a:ext cx="8050721" cy="1020199"/>
          </a:xfrm>
        </p:spPr>
        <p:txBody>
          <a:bodyPr/>
          <a:lstStyle/>
          <a:p>
            <a:pPr algn="ctr"/>
            <a:r>
              <a:rPr lang="fr-FR" altLang="fr-FR" sz="3600" dirty="0">
                <a:ea typeface="ＭＳ Ｐゴシック" charset="-128"/>
              </a:rPr>
              <a:t>Utilisation d’</a:t>
            </a:r>
            <a:r>
              <a:rPr lang="fr-FR" altLang="fr-FR" sz="3600" dirty="0" err="1">
                <a:ea typeface="ＭＳ Ｐゴシック" charset="-128"/>
              </a:rPr>
              <a:t>oval-e</a:t>
            </a:r>
            <a:r>
              <a:rPr lang="fr-FR" altLang="fr-FR" sz="3600" dirty="0">
                <a:ea typeface="ＭＳ Ｐゴシック" charset="-128"/>
              </a:rPr>
              <a:t> 2</a:t>
            </a:r>
            <a:endParaRPr lang="fr-FR" sz="3600" dirty="0"/>
          </a:p>
        </p:txBody>
      </p:sp>
      <p:pic>
        <p:nvPicPr>
          <p:cNvPr id="5" name="Image 4">
            <a:hlinkClick r:id="rId2"/>
            <a:extLst>
              <a:ext uri="{FF2B5EF4-FFF2-40B4-BE49-F238E27FC236}">
                <a16:creationId xmlns:a16="http://schemas.microsoft.com/office/drawing/2014/main" id="{4D49B0E5-74EC-4D7D-955E-E3218AB6604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8309" y="2090057"/>
            <a:ext cx="9475379" cy="4560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98588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F640B2B3-C405-4D38-886C-6053111D1DE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/>
              <a:t>Connexion à </a:t>
            </a:r>
            <a:r>
              <a:rPr lang="fr-FR" dirty="0" err="1"/>
              <a:t>oval-e</a:t>
            </a:r>
            <a:endParaRPr lang="fr-FR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2B696E9-0B07-4F19-BAF8-01F638A41EC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8683" y="1089025"/>
            <a:ext cx="4329059" cy="5226816"/>
          </a:xfrm>
          <a:prstGeom prst="rect">
            <a:avLst/>
          </a:prstGeom>
        </p:spPr>
      </p:pic>
      <p:cxnSp>
        <p:nvCxnSpPr>
          <p:cNvPr id="5" name="Connecteur droit avec flèche 4">
            <a:extLst>
              <a:ext uri="{FF2B5EF4-FFF2-40B4-BE49-F238E27FC236}">
                <a16:creationId xmlns:a16="http://schemas.microsoft.com/office/drawing/2014/main" id="{B278B9BC-FDD2-4C31-ABAB-2B0404095E88}"/>
              </a:ext>
            </a:extLst>
          </p:cNvPr>
          <p:cNvCxnSpPr/>
          <p:nvPr/>
        </p:nvCxnSpPr>
        <p:spPr>
          <a:xfrm flipH="1">
            <a:off x="3840190" y="2377577"/>
            <a:ext cx="2878110" cy="771993"/>
          </a:xfrm>
          <a:prstGeom prst="straightConnector1">
            <a:avLst/>
          </a:prstGeom>
          <a:ln w="28575">
            <a:solidFill>
              <a:srgbClr val="E21F0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Connecteur droit avec flèche 5">
            <a:extLst>
              <a:ext uri="{FF2B5EF4-FFF2-40B4-BE49-F238E27FC236}">
                <a16:creationId xmlns:a16="http://schemas.microsoft.com/office/drawing/2014/main" id="{9C2D2DD6-2329-48D2-BECF-FA42222D3608}"/>
              </a:ext>
            </a:extLst>
          </p:cNvPr>
          <p:cNvCxnSpPr/>
          <p:nvPr/>
        </p:nvCxnSpPr>
        <p:spPr>
          <a:xfrm flipH="1" flipV="1">
            <a:off x="4010800" y="4103943"/>
            <a:ext cx="2773178" cy="580766"/>
          </a:xfrm>
          <a:prstGeom prst="straightConnector1">
            <a:avLst/>
          </a:prstGeom>
          <a:ln w="28575">
            <a:solidFill>
              <a:srgbClr val="E21F0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oneTexte 6">
            <a:extLst>
              <a:ext uri="{FF2B5EF4-FFF2-40B4-BE49-F238E27FC236}">
                <a16:creationId xmlns:a16="http://schemas.microsoft.com/office/drawing/2014/main" id="{89A412B7-284B-4556-9D99-3D7CF68DBB86}"/>
              </a:ext>
            </a:extLst>
          </p:cNvPr>
          <p:cNvSpPr txBox="1"/>
          <p:nvPr/>
        </p:nvSpPr>
        <p:spPr>
          <a:xfrm>
            <a:off x="6718300" y="2032803"/>
            <a:ext cx="512374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dirty="0"/>
              <a:t>Entrer son numéro de licence</a:t>
            </a:r>
          </a:p>
          <a:p>
            <a:pPr algn="just"/>
            <a:r>
              <a:rPr lang="fr-FR" dirty="0"/>
              <a:t>Exemple : 1990 09 1 000000</a:t>
            </a:r>
          </a:p>
          <a:p>
            <a:pPr algn="just"/>
            <a:r>
              <a:rPr lang="fr-FR" dirty="0"/>
              <a:t>(</a:t>
            </a:r>
            <a:r>
              <a:rPr lang="fr-FR" i="1" u="sng" dirty="0"/>
              <a:t>Astuce</a:t>
            </a:r>
            <a:r>
              <a:rPr lang="fr-FR" i="1" dirty="0"/>
              <a:t>: il est composé de son année de naissance puis du mois de naissance puis de 1 ou 2 en fonction du sexe puis de 6 numéros</a:t>
            </a:r>
            <a:r>
              <a:rPr lang="fr-FR" dirty="0"/>
              <a:t>)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FEB6E317-CBBD-4F98-813C-6BFDD3D3D45E}"/>
              </a:ext>
            </a:extLst>
          </p:cNvPr>
          <p:cNvSpPr txBox="1"/>
          <p:nvPr/>
        </p:nvSpPr>
        <p:spPr>
          <a:xfrm>
            <a:off x="6783978" y="4103943"/>
            <a:ext cx="512374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dirty="0"/>
              <a:t>Entrer le mot de passe </a:t>
            </a:r>
          </a:p>
          <a:p>
            <a:pPr algn="just"/>
            <a:r>
              <a:rPr lang="fr-FR" dirty="0"/>
              <a:t>(le 1</a:t>
            </a:r>
            <a:r>
              <a:rPr lang="fr-FR" baseline="30000" dirty="0"/>
              <a:t>er</a:t>
            </a:r>
            <a:r>
              <a:rPr lang="fr-FR" dirty="0"/>
              <a:t> mot de passe est envoyé lors de l’affiliation chaque année par mail)</a:t>
            </a:r>
          </a:p>
        </p:txBody>
      </p:sp>
    </p:spTree>
    <p:extLst>
      <p:ext uri="{BB962C8B-B14F-4D97-AF65-F5344CB8AC3E}">
        <p14:creationId xmlns:p14="http://schemas.microsoft.com/office/powerpoint/2010/main" val="2218219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431498B5-18C7-4984-A8E6-AA239477DE2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/>
              <a:t>Vue d’ensemble du portail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450EF1D6-4BAF-468A-B535-F23E288F0B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968" y="1089025"/>
            <a:ext cx="5846024" cy="5217892"/>
          </a:xfrm>
          <a:prstGeom prst="rect">
            <a:avLst/>
          </a:prstGeom>
        </p:spPr>
      </p:pic>
      <p:cxnSp>
        <p:nvCxnSpPr>
          <p:cNvPr id="5" name="Connecteur droit avec flèche 4">
            <a:extLst>
              <a:ext uri="{FF2B5EF4-FFF2-40B4-BE49-F238E27FC236}">
                <a16:creationId xmlns:a16="http://schemas.microsoft.com/office/drawing/2014/main" id="{393498D0-F7F5-419F-8258-D83F259A04B2}"/>
              </a:ext>
            </a:extLst>
          </p:cNvPr>
          <p:cNvCxnSpPr>
            <a:cxnSpLocks/>
            <a:endCxn id="7" idx="1"/>
          </p:cNvCxnSpPr>
          <p:nvPr/>
        </p:nvCxnSpPr>
        <p:spPr>
          <a:xfrm flipH="1" flipV="1">
            <a:off x="5686048" y="4600494"/>
            <a:ext cx="1203024" cy="901854"/>
          </a:xfrm>
          <a:prstGeom prst="straightConnector1">
            <a:avLst/>
          </a:prstGeom>
          <a:ln w="28575">
            <a:solidFill>
              <a:srgbClr val="E21F0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ZoneTexte 5">
            <a:extLst>
              <a:ext uri="{FF2B5EF4-FFF2-40B4-BE49-F238E27FC236}">
                <a16:creationId xmlns:a16="http://schemas.microsoft.com/office/drawing/2014/main" id="{3367047F-5B68-4029-8B03-05B1BDBCB540}"/>
              </a:ext>
            </a:extLst>
          </p:cNvPr>
          <p:cNvSpPr txBox="1"/>
          <p:nvPr/>
        </p:nvSpPr>
        <p:spPr>
          <a:xfrm>
            <a:off x="6889072" y="5581736"/>
            <a:ext cx="50216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dirty="0"/>
              <a:t>Sur la page d’accueil apparait l’ensemble des convocations (planifiées et passées)</a:t>
            </a:r>
          </a:p>
          <a:p>
            <a:pPr algn="just"/>
            <a:endParaRPr lang="fr-FR" dirty="0"/>
          </a:p>
        </p:txBody>
      </p:sp>
      <p:sp>
        <p:nvSpPr>
          <p:cNvPr id="7" name="Accolade fermante 6">
            <a:extLst>
              <a:ext uri="{FF2B5EF4-FFF2-40B4-BE49-F238E27FC236}">
                <a16:creationId xmlns:a16="http://schemas.microsoft.com/office/drawing/2014/main" id="{A8889A96-CFD9-4C31-9B28-113F4D897C55}"/>
              </a:ext>
            </a:extLst>
          </p:cNvPr>
          <p:cNvSpPr/>
          <p:nvPr/>
        </p:nvSpPr>
        <p:spPr>
          <a:xfrm>
            <a:off x="5544005" y="3668341"/>
            <a:ext cx="142043" cy="1935332"/>
          </a:xfrm>
          <a:prstGeom prst="rightBrace">
            <a:avLst>
              <a:gd name="adj1" fmla="val 102450"/>
              <a:gd name="adj2" fmla="val 48165"/>
            </a:avLst>
          </a:prstGeom>
          <a:ln w="28575">
            <a:solidFill>
              <a:srgbClr val="E21F0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8" name="Connecteur droit avec flèche 7">
            <a:extLst>
              <a:ext uri="{FF2B5EF4-FFF2-40B4-BE49-F238E27FC236}">
                <a16:creationId xmlns:a16="http://schemas.microsoft.com/office/drawing/2014/main" id="{11C9BCD4-BECB-4BCB-AB85-B2421A8E15CA}"/>
              </a:ext>
            </a:extLst>
          </p:cNvPr>
          <p:cNvCxnSpPr>
            <a:cxnSpLocks/>
          </p:cNvCxnSpPr>
          <p:nvPr/>
        </p:nvCxnSpPr>
        <p:spPr>
          <a:xfrm flipH="1">
            <a:off x="1881051" y="1745918"/>
            <a:ext cx="4870881" cy="709899"/>
          </a:xfrm>
          <a:prstGeom prst="straightConnector1">
            <a:avLst/>
          </a:prstGeom>
          <a:ln w="28575">
            <a:solidFill>
              <a:srgbClr val="E21F0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ZoneTexte 8">
            <a:extLst>
              <a:ext uri="{FF2B5EF4-FFF2-40B4-BE49-F238E27FC236}">
                <a16:creationId xmlns:a16="http://schemas.microsoft.com/office/drawing/2014/main" id="{EC1331D5-451C-4D72-86E3-0587983EC611}"/>
              </a:ext>
            </a:extLst>
          </p:cNvPr>
          <p:cNvSpPr txBox="1"/>
          <p:nvPr/>
        </p:nvSpPr>
        <p:spPr>
          <a:xfrm>
            <a:off x="6889072" y="1088227"/>
            <a:ext cx="50216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dirty="0"/>
              <a:t>Sur un téléphone, vous pouvez avoir votre licence dématérialisée </a:t>
            </a:r>
          </a:p>
          <a:p>
            <a:pPr algn="just"/>
            <a:endParaRPr lang="fr-FR" dirty="0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AF6FFB8B-3BF5-44FE-A7E6-3C4C235A5E5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769437" y="1877662"/>
            <a:ext cx="1883041" cy="3430455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B8C6B5D2-8381-4BA3-A34A-1A66BBA02F38}"/>
              </a:ext>
            </a:extLst>
          </p:cNvPr>
          <p:cNvSpPr txBox="1"/>
          <p:nvPr/>
        </p:nvSpPr>
        <p:spPr>
          <a:xfrm>
            <a:off x="8687449" y="3283621"/>
            <a:ext cx="115062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100" b="1" dirty="0">
                <a:solidFill>
                  <a:srgbClr val="314F6A"/>
                </a:solidFill>
              </a:rPr>
              <a:t>19901010000</a:t>
            </a:r>
          </a:p>
          <a:p>
            <a:r>
              <a:rPr lang="fr-FR" sz="1100" b="1" dirty="0">
                <a:solidFill>
                  <a:srgbClr val="314F6A"/>
                </a:solidFill>
              </a:rPr>
              <a:t>Nom</a:t>
            </a:r>
          </a:p>
          <a:p>
            <a:r>
              <a:rPr lang="fr-FR" sz="1100" b="1" dirty="0">
                <a:solidFill>
                  <a:srgbClr val="314F6A"/>
                </a:solidFill>
              </a:rPr>
              <a:t>Prénom</a:t>
            </a:r>
          </a:p>
          <a:p>
            <a:r>
              <a:rPr lang="fr-FR" sz="1100" b="1" dirty="0">
                <a:solidFill>
                  <a:srgbClr val="314F6A"/>
                </a:solidFill>
              </a:rPr>
              <a:t>10/10/1990</a:t>
            </a:r>
            <a:endParaRPr lang="fr-FR" sz="2000" b="1" dirty="0">
              <a:solidFill>
                <a:srgbClr val="314F6A"/>
              </a:solidFill>
            </a:endParaRP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35E34FCF-9957-4BE7-9162-4906B74CDB33}"/>
              </a:ext>
            </a:extLst>
          </p:cNvPr>
          <p:cNvSpPr txBox="1"/>
          <p:nvPr/>
        </p:nvSpPr>
        <p:spPr>
          <a:xfrm>
            <a:off x="5237825" y="861270"/>
            <a:ext cx="976544" cy="1530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fr-FR" sz="6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7402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6E86FBA1-2C28-4805-A6A0-C3D01DDEE7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7968" y="1089025"/>
            <a:ext cx="5846024" cy="5217892"/>
          </a:xfrm>
          <a:prstGeom prst="rect">
            <a:avLst/>
          </a:prstGeom>
        </p:spPr>
      </p:pic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DA444A83-2884-4053-8296-2455CB9FAB1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/>
              <a:t>Informations personnelles</a:t>
            </a:r>
          </a:p>
        </p:txBody>
      </p:sp>
      <p:cxnSp>
        <p:nvCxnSpPr>
          <p:cNvPr id="5" name="Connecteur droit avec flèche 4">
            <a:extLst>
              <a:ext uri="{FF2B5EF4-FFF2-40B4-BE49-F238E27FC236}">
                <a16:creationId xmlns:a16="http://schemas.microsoft.com/office/drawing/2014/main" id="{D5E204E6-B090-47A1-9399-7C9C3E6D946B}"/>
              </a:ext>
            </a:extLst>
          </p:cNvPr>
          <p:cNvCxnSpPr>
            <a:cxnSpLocks/>
            <a:stCxn id="6" idx="1"/>
            <a:endCxn id="7" idx="3"/>
          </p:cNvCxnSpPr>
          <p:nvPr/>
        </p:nvCxnSpPr>
        <p:spPr>
          <a:xfrm flipH="1" flipV="1">
            <a:off x="6013470" y="1632009"/>
            <a:ext cx="875602" cy="39019"/>
          </a:xfrm>
          <a:prstGeom prst="straightConnector1">
            <a:avLst/>
          </a:prstGeom>
          <a:ln w="28575">
            <a:solidFill>
              <a:srgbClr val="E21F0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ZoneTexte 5">
            <a:extLst>
              <a:ext uri="{FF2B5EF4-FFF2-40B4-BE49-F238E27FC236}">
                <a16:creationId xmlns:a16="http://schemas.microsoft.com/office/drawing/2014/main" id="{76BF6E0D-47CC-4B31-AC97-8780F0F598BA}"/>
              </a:ext>
            </a:extLst>
          </p:cNvPr>
          <p:cNvSpPr txBox="1"/>
          <p:nvPr/>
        </p:nvSpPr>
        <p:spPr>
          <a:xfrm>
            <a:off x="6889072" y="1347862"/>
            <a:ext cx="502166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dirty="0"/>
              <a:t>Pour saisir les informations vous concernant, il faut cliquer sur son nom (en haut à droite)</a:t>
            </a:r>
          </a:p>
        </p:txBody>
      </p:sp>
      <p:sp>
        <p:nvSpPr>
          <p:cNvPr id="7" name="Rectangle à coins arrondis 4">
            <a:extLst>
              <a:ext uri="{FF2B5EF4-FFF2-40B4-BE49-F238E27FC236}">
                <a16:creationId xmlns:a16="http://schemas.microsoft.com/office/drawing/2014/main" id="{FFCAA007-A646-44D6-8FD1-EFA7205516B5}"/>
              </a:ext>
            </a:extLst>
          </p:cNvPr>
          <p:cNvSpPr/>
          <p:nvPr/>
        </p:nvSpPr>
        <p:spPr>
          <a:xfrm>
            <a:off x="3593549" y="1346581"/>
            <a:ext cx="2419921" cy="570856"/>
          </a:xfrm>
          <a:prstGeom prst="roundRect">
            <a:avLst/>
          </a:prstGeom>
          <a:noFill/>
          <a:ln w="28575">
            <a:solidFill>
              <a:srgbClr val="E21F0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/>
              <a:t> 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0711F516-3FA7-4226-BD28-B18EEEABC69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14806" y="2345578"/>
            <a:ext cx="5370196" cy="3946124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73318BB-7D9D-4C91-8344-2E93E132F5A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23155"/>
          <a:stretch/>
        </p:blipFill>
        <p:spPr>
          <a:xfrm>
            <a:off x="3730690" y="1347862"/>
            <a:ext cx="2239845" cy="443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850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496C83BB-CBD4-4071-8E80-97F58DBF3F9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05885" y="68826"/>
            <a:ext cx="7893977" cy="1020199"/>
          </a:xfrm>
        </p:spPr>
        <p:txBody>
          <a:bodyPr/>
          <a:lstStyle/>
          <a:p>
            <a:r>
              <a:rPr lang="fr-FR" dirty="0"/>
              <a:t>Vérifier ses informations personnelles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9FF03BA-61DF-49D3-AA03-88E6DA52015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5276" y="1326164"/>
            <a:ext cx="6621356" cy="4865501"/>
          </a:xfrm>
          <a:prstGeom prst="rect">
            <a:avLst/>
          </a:prstGeom>
        </p:spPr>
      </p:pic>
      <p:cxnSp>
        <p:nvCxnSpPr>
          <p:cNvPr id="5" name="Connecteur droit avec flèche 4">
            <a:extLst>
              <a:ext uri="{FF2B5EF4-FFF2-40B4-BE49-F238E27FC236}">
                <a16:creationId xmlns:a16="http://schemas.microsoft.com/office/drawing/2014/main" id="{1C0A4E68-2C9E-4CB1-B854-4158C38E5F1A}"/>
              </a:ext>
            </a:extLst>
          </p:cNvPr>
          <p:cNvCxnSpPr>
            <a:cxnSpLocks/>
          </p:cNvCxnSpPr>
          <p:nvPr/>
        </p:nvCxnSpPr>
        <p:spPr>
          <a:xfrm flipH="1">
            <a:off x="3515559" y="2333897"/>
            <a:ext cx="3904144" cy="1759132"/>
          </a:xfrm>
          <a:prstGeom prst="straightConnector1">
            <a:avLst/>
          </a:prstGeom>
          <a:ln w="28575">
            <a:solidFill>
              <a:srgbClr val="E21F0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à coins arrondis 10">
            <a:extLst>
              <a:ext uri="{FF2B5EF4-FFF2-40B4-BE49-F238E27FC236}">
                <a16:creationId xmlns:a16="http://schemas.microsoft.com/office/drawing/2014/main" id="{B549D012-19D8-4C2A-8270-CE25F7E2E6F9}"/>
              </a:ext>
            </a:extLst>
          </p:cNvPr>
          <p:cNvSpPr/>
          <p:nvPr/>
        </p:nvSpPr>
        <p:spPr>
          <a:xfrm>
            <a:off x="6035039" y="2069992"/>
            <a:ext cx="675887" cy="359699"/>
          </a:xfrm>
          <a:prstGeom prst="roundRect">
            <a:avLst/>
          </a:prstGeom>
          <a:noFill/>
          <a:ln w="28575">
            <a:solidFill>
              <a:srgbClr val="E21F0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" name="Rectangle à coins arrondis 13">
            <a:extLst>
              <a:ext uri="{FF2B5EF4-FFF2-40B4-BE49-F238E27FC236}">
                <a16:creationId xmlns:a16="http://schemas.microsoft.com/office/drawing/2014/main" id="{23B529BA-A8E9-4E03-9ABB-03402B2C6627}"/>
              </a:ext>
            </a:extLst>
          </p:cNvPr>
          <p:cNvSpPr/>
          <p:nvPr/>
        </p:nvSpPr>
        <p:spPr>
          <a:xfrm>
            <a:off x="9584921" y="4971215"/>
            <a:ext cx="1401055" cy="260187"/>
          </a:xfrm>
          <a:prstGeom prst="roundRect">
            <a:avLst/>
          </a:prstGeom>
          <a:noFill/>
          <a:ln w="28575">
            <a:solidFill>
              <a:srgbClr val="E21F0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6C486514-550E-4D98-8646-AC1DE148994E}"/>
              </a:ext>
            </a:extLst>
          </p:cNvPr>
          <p:cNvSpPr txBox="1"/>
          <p:nvPr/>
        </p:nvSpPr>
        <p:spPr>
          <a:xfrm>
            <a:off x="7419703" y="1190512"/>
            <a:ext cx="387107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Vérifier que les informations personnelles sont correctes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fr-FR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FR" dirty="0"/>
              <a:t>Vérifier que le </a:t>
            </a:r>
            <a:r>
              <a:rPr lang="fr-FR" i="1" dirty="0"/>
              <a:t>"géocodage"</a:t>
            </a:r>
            <a:r>
              <a:rPr lang="fr-FR" dirty="0"/>
              <a:t> de l’adresse est bien effectué</a:t>
            </a: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47F31A4B-A50F-4743-9E78-B5B13875F8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90895" y="4420015"/>
            <a:ext cx="3533775" cy="1771650"/>
          </a:xfrm>
          <a:prstGeom prst="rect">
            <a:avLst/>
          </a:prstGeom>
        </p:spPr>
      </p:pic>
      <p:sp>
        <p:nvSpPr>
          <p:cNvPr id="15" name="Rectangle à coins arrondis 10">
            <a:extLst>
              <a:ext uri="{FF2B5EF4-FFF2-40B4-BE49-F238E27FC236}">
                <a16:creationId xmlns:a16="http://schemas.microsoft.com/office/drawing/2014/main" id="{E58FE9F7-BF85-4F1F-B9C5-7543FC6D133E}"/>
              </a:ext>
            </a:extLst>
          </p:cNvPr>
          <p:cNvSpPr/>
          <p:nvPr/>
        </p:nvSpPr>
        <p:spPr>
          <a:xfrm>
            <a:off x="9670863" y="4942623"/>
            <a:ext cx="1214847" cy="359699"/>
          </a:xfrm>
          <a:prstGeom prst="roundRect">
            <a:avLst/>
          </a:prstGeom>
          <a:noFill/>
          <a:ln w="28575">
            <a:solidFill>
              <a:srgbClr val="E21F0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4F85A96D-875C-43E3-9FD6-E94E578B92AB}"/>
              </a:ext>
            </a:extLst>
          </p:cNvPr>
          <p:cNvSpPr txBox="1"/>
          <p:nvPr/>
        </p:nvSpPr>
        <p:spPr>
          <a:xfrm>
            <a:off x="7790895" y="3421598"/>
            <a:ext cx="402336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/>
              <a:t>En cas d’erreur ou d’absence de géocodage, cliquer sur </a:t>
            </a:r>
            <a:r>
              <a:rPr lang="fr-FR" i="1" dirty="0"/>
              <a:t>"ACTIONS"</a:t>
            </a:r>
            <a:r>
              <a:rPr lang="fr-FR" dirty="0"/>
              <a:t> puis sur </a:t>
            </a:r>
            <a:r>
              <a:rPr lang="fr-FR" i="1" dirty="0"/>
              <a:t>"Modifier la fiche"</a:t>
            </a:r>
          </a:p>
        </p:txBody>
      </p:sp>
    </p:spTree>
    <p:extLst>
      <p:ext uri="{BB962C8B-B14F-4D97-AF65-F5344CB8AC3E}">
        <p14:creationId xmlns:p14="http://schemas.microsoft.com/office/powerpoint/2010/main" val="1680485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DEF3E6EF-8FC7-4988-9FFC-648A71DD0D1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05886" y="68826"/>
            <a:ext cx="8764834" cy="1020199"/>
          </a:xfrm>
        </p:spPr>
        <p:txBody>
          <a:bodyPr/>
          <a:lstStyle/>
          <a:p>
            <a:r>
              <a:rPr lang="fr-FR" dirty="0"/>
              <a:t>Modifier ses informations personnelles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627BEB8-739E-45B2-98A8-E9B12092540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38794"/>
          <a:stretch/>
        </p:blipFill>
        <p:spPr>
          <a:xfrm>
            <a:off x="678687" y="836801"/>
            <a:ext cx="4247731" cy="5511747"/>
          </a:xfrm>
          <a:prstGeom prst="rect">
            <a:avLst/>
          </a:prstGeom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D069AC9F-20D0-4BE5-8AF6-2DE7AF38326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61143"/>
          <a:stretch/>
        </p:blipFill>
        <p:spPr>
          <a:xfrm>
            <a:off x="6427721" y="836801"/>
            <a:ext cx="3682930" cy="3033892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6A5E8189-98CA-4847-AEA5-BF5A0A96B6E9}"/>
              </a:ext>
            </a:extLst>
          </p:cNvPr>
          <p:cNvSpPr txBox="1"/>
          <p:nvPr/>
        </p:nvSpPr>
        <p:spPr>
          <a:xfrm>
            <a:off x="4578474" y="1707416"/>
            <a:ext cx="16742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Vérifier les informations </a:t>
            </a:r>
            <a:endParaRPr lang="fr-FR" b="1" dirty="0">
              <a:solidFill>
                <a:srgbClr val="FF0000"/>
              </a:solidFill>
            </a:endParaRP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B559915D-6C18-4989-AAA2-DE2941A5B41A}"/>
              </a:ext>
            </a:extLst>
          </p:cNvPr>
          <p:cNvSpPr txBox="1"/>
          <p:nvPr/>
        </p:nvSpPr>
        <p:spPr>
          <a:xfrm>
            <a:off x="10406743" y="1707416"/>
            <a:ext cx="140266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dirty="0"/>
              <a:t>Vérifier le géocodage (</a:t>
            </a:r>
            <a:r>
              <a:rPr lang="fr-FR" dirty="0">
                <a:solidFill>
                  <a:schemeClr val="accent6"/>
                </a:solidFill>
              </a:rPr>
              <a:t>vert</a:t>
            </a:r>
            <a:r>
              <a:rPr lang="fr-FR" dirty="0"/>
              <a:t> = ok)</a:t>
            </a:r>
            <a:endParaRPr lang="fr-FR" b="1" dirty="0">
              <a:solidFill>
                <a:srgbClr val="FF0000"/>
              </a:solidFill>
            </a:endParaRPr>
          </a:p>
          <a:p>
            <a:pPr algn="ctr"/>
            <a:endParaRPr lang="fr-FR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79D76D89-159B-4D41-8A7B-4D56E60FCC01}"/>
              </a:ext>
            </a:extLst>
          </p:cNvPr>
          <p:cNvSpPr txBox="1"/>
          <p:nvPr/>
        </p:nvSpPr>
        <p:spPr>
          <a:xfrm>
            <a:off x="6321842" y="5195034"/>
            <a:ext cx="42872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b="1" dirty="0">
                <a:solidFill>
                  <a:srgbClr val="FF0000"/>
                </a:solidFill>
              </a:rPr>
              <a:t>Ne pas oublier d’enregistrer en bas à gauche avant de sortir du menu</a:t>
            </a:r>
          </a:p>
        </p:txBody>
      </p:sp>
    </p:spTree>
    <p:extLst>
      <p:ext uri="{BB962C8B-B14F-4D97-AF65-F5344CB8AC3E}">
        <p14:creationId xmlns:p14="http://schemas.microsoft.com/office/powerpoint/2010/main" val="3744103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496C83BB-CBD4-4071-8E80-97F58DBF3F9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05885" y="68826"/>
            <a:ext cx="7893977" cy="1020199"/>
          </a:xfrm>
        </p:spPr>
        <p:txBody>
          <a:bodyPr/>
          <a:lstStyle/>
          <a:p>
            <a:r>
              <a:rPr lang="fr-FR" dirty="0"/>
              <a:t>Accès à l’espace GMF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9FF03BA-61DF-49D3-AA03-88E6DA52015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5276" y="1326164"/>
            <a:ext cx="6621356" cy="4865501"/>
          </a:xfrm>
          <a:prstGeom prst="rect">
            <a:avLst/>
          </a:prstGeom>
        </p:spPr>
      </p:pic>
      <p:cxnSp>
        <p:nvCxnSpPr>
          <p:cNvPr id="5" name="Connecteur droit avec flèche 4">
            <a:extLst>
              <a:ext uri="{FF2B5EF4-FFF2-40B4-BE49-F238E27FC236}">
                <a16:creationId xmlns:a16="http://schemas.microsoft.com/office/drawing/2014/main" id="{1C0A4E68-2C9E-4CB1-B854-4158C38E5F1A}"/>
              </a:ext>
            </a:extLst>
          </p:cNvPr>
          <p:cNvCxnSpPr>
            <a:cxnSpLocks/>
            <a:stCxn id="7" idx="3"/>
            <a:endCxn id="14" idx="1"/>
          </p:cNvCxnSpPr>
          <p:nvPr/>
        </p:nvCxnSpPr>
        <p:spPr>
          <a:xfrm>
            <a:off x="6710926" y="2249842"/>
            <a:ext cx="743307" cy="705975"/>
          </a:xfrm>
          <a:prstGeom prst="straightConnector1">
            <a:avLst/>
          </a:prstGeom>
          <a:ln w="28575">
            <a:solidFill>
              <a:srgbClr val="E21F0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à coins arrondis 10">
            <a:extLst>
              <a:ext uri="{FF2B5EF4-FFF2-40B4-BE49-F238E27FC236}">
                <a16:creationId xmlns:a16="http://schemas.microsoft.com/office/drawing/2014/main" id="{B549D012-19D8-4C2A-8270-CE25F7E2E6F9}"/>
              </a:ext>
            </a:extLst>
          </p:cNvPr>
          <p:cNvSpPr/>
          <p:nvPr/>
        </p:nvSpPr>
        <p:spPr>
          <a:xfrm>
            <a:off x="6035039" y="2069992"/>
            <a:ext cx="675887" cy="359699"/>
          </a:xfrm>
          <a:prstGeom prst="roundRect">
            <a:avLst/>
          </a:prstGeom>
          <a:noFill/>
          <a:ln w="28575">
            <a:solidFill>
              <a:srgbClr val="E21F0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6C486514-550E-4D98-8646-AC1DE148994E}"/>
              </a:ext>
            </a:extLst>
          </p:cNvPr>
          <p:cNvSpPr txBox="1"/>
          <p:nvPr/>
        </p:nvSpPr>
        <p:spPr>
          <a:xfrm>
            <a:off x="7116932" y="1191505"/>
            <a:ext cx="38710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dirty="0"/>
              <a:t>En cas d’accident sur un match, vous pouvez aussi accéder à l’espace GMF</a:t>
            </a:r>
            <a:endParaRPr lang="fr-FR" b="1" dirty="0">
              <a:solidFill>
                <a:srgbClr val="FF0000"/>
              </a:solidFill>
            </a:endParaRPr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47F31A4B-A50F-4743-9E78-B5B13875F84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54233" y="2069992"/>
            <a:ext cx="3533775" cy="1771650"/>
          </a:xfrm>
          <a:prstGeom prst="rect">
            <a:avLst/>
          </a:prstGeom>
        </p:spPr>
      </p:pic>
      <p:sp>
        <p:nvSpPr>
          <p:cNvPr id="15" name="Rectangle à coins arrondis 10">
            <a:extLst>
              <a:ext uri="{FF2B5EF4-FFF2-40B4-BE49-F238E27FC236}">
                <a16:creationId xmlns:a16="http://schemas.microsoft.com/office/drawing/2014/main" id="{E58FE9F7-BF85-4F1F-B9C5-7543FC6D133E}"/>
              </a:ext>
            </a:extLst>
          </p:cNvPr>
          <p:cNvSpPr/>
          <p:nvPr/>
        </p:nvSpPr>
        <p:spPr>
          <a:xfrm>
            <a:off x="7827349" y="2850095"/>
            <a:ext cx="2719195" cy="359699"/>
          </a:xfrm>
          <a:prstGeom prst="roundRect">
            <a:avLst/>
          </a:prstGeom>
          <a:noFill/>
          <a:ln w="28575">
            <a:solidFill>
              <a:srgbClr val="E21F0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E61249BE-0FC8-4514-8260-39D0C190081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16932" y="4116634"/>
            <a:ext cx="4643021" cy="2454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2366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EFCB89FF-6CF3-8A47-A76A-E33623F2F8C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070637" y="2918900"/>
            <a:ext cx="8050721" cy="1020199"/>
          </a:xfrm>
        </p:spPr>
        <p:txBody>
          <a:bodyPr/>
          <a:lstStyle/>
          <a:p>
            <a:pPr algn="ctr"/>
            <a:r>
              <a:rPr lang="fr-FR" altLang="fr-FR" sz="3600" dirty="0">
                <a:ea typeface="ＭＳ Ｐゴシック" charset="-128"/>
              </a:rPr>
              <a:t>Saisie des indisponibilités</a:t>
            </a:r>
            <a:endParaRPr lang="fr-FR" sz="3600" dirty="0"/>
          </a:p>
        </p:txBody>
      </p:sp>
    </p:spTree>
    <p:extLst>
      <p:ext uri="{BB962C8B-B14F-4D97-AF65-F5344CB8AC3E}">
        <p14:creationId xmlns:p14="http://schemas.microsoft.com/office/powerpoint/2010/main" val="332037179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ADA2FB0A-9192-47DE-AC7B-07EEE397E75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fr-FR" dirty="0"/>
              <a:t>Saisie des indisponibilités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15E538B0-6D0C-4C21-A26D-439AAE1A8359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727" y="1048617"/>
            <a:ext cx="7243595" cy="5322734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ADDAE538-D884-4499-B5DB-C364A27703D6}"/>
              </a:ext>
            </a:extLst>
          </p:cNvPr>
          <p:cNvSpPr txBox="1"/>
          <p:nvPr/>
        </p:nvSpPr>
        <p:spPr>
          <a:xfrm>
            <a:off x="7461680" y="1404044"/>
            <a:ext cx="458087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b="1" dirty="0"/>
              <a:t>Il faut saisir ses indisponibilités en cliquant sur arbitrage </a:t>
            </a:r>
            <a:endParaRPr lang="fr-FR" b="1" dirty="0">
              <a:solidFill>
                <a:srgbClr val="FF0000"/>
              </a:solidFill>
            </a:endParaRPr>
          </a:p>
          <a:p>
            <a:pPr algn="just"/>
            <a:endParaRPr lang="fr-FR" dirty="0"/>
          </a:p>
        </p:txBody>
      </p:sp>
      <p:sp>
        <p:nvSpPr>
          <p:cNvPr id="6" name="Rectangle à coins arrondis 11">
            <a:extLst>
              <a:ext uri="{FF2B5EF4-FFF2-40B4-BE49-F238E27FC236}">
                <a16:creationId xmlns:a16="http://schemas.microsoft.com/office/drawing/2014/main" id="{80A1F6E1-F3D4-4978-8B01-E0ED2562DA12}"/>
              </a:ext>
            </a:extLst>
          </p:cNvPr>
          <p:cNvSpPr/>
          <p:nvPr/>
        </p:nvSpPr>
        <p:spPr>
          <a:xfrm>
            <a:off x="89362" y="1519531"/>
            <a:ext cx="825040" cy="329401"/>
          </a:xfrm>
          <a:prstGeom prst="roundRect">
            <a:avLst/>
          </a:prstGeom>
          <a:noFill/>
          <a:ln w="28575">
            <a:solidFill>
              <a:srgbClr val="E21F0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EC1FF614-1C29-4D61-BBF9-A751E4E5111D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03975" y="2210820"/>
            <a:ext cx="4696289" cy="1332333"/>
          </a:xfrm>
          <a:prstGeom prst="rect">
            <a:avLst/>
          </a:prstGeom>
        </p:spPr>
      </p:pic>
      <p:sp>
        <p:nvSpPr>
          <p:cNvPr id="8" name="Rectangle à coins arrondis 12">
            <a:extLst>
              <a:ext uri="{FF2B5EF4-FFF2-40B4-BE49-F238E27FC236}">
                <a16:creationId xmlns:a16="http://schemas.microsoft.com/office/drawing/2014/main" id="{FA76B3CA-340D-443B-92FE-057C919B15D6}"/>
              </a:ext>
            </a:extLst>
          </p:cNvPr>
          <p:cNvSpPr/>
          <p:nvPr/>
        </p:nvSpPr>
        <p:spPr>
          <a:xfrm>
            <a:off x="11363417" y="2327374"/>
            <a:ext cx="678576" cy="379966"/>
          </a:xfrm>
          <a:prstGeom prst="roundRect">
            <a:avLst/>
          </a:prstGeom>
          <a:noFill/>
          <a:ln w="28575">
            <a:solidFill>
              <a:srgbClr val="E21F0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48E21069-63E8-416A-BCD7-8D8A0010E4C4}"/>
              </a:ext>
            </a:extLst>
          </p:cNvPr>
          <p:cNvSpPr txBox="1"/>
          <p:nvPr/>
        </p:nvSpPr>
        <p:spPr>
          <a:xfrm>
            <a:off x="7548396" y="3748237"/>
            <a:ext cx="45808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dirty="0"/>
              <a:t>Cliquer sur </a:t>
            </a:r>
            <a:r>
              <a:rPr lang="fr-FR" i="1" dirty="0"/>
              <a:t>"ACTIONS"</a:t>
            </a:r>
            <a:r>
              <a:rPr lang="fr-FR" dirty="0"/>
              <a:t> puis sur </a:t>
            </a:r>
            <a:r>
              <a:rPr lang="fr-FR" i="1" dirty="0"/>
              <a:t>"Modifier la fiche"</a:t>
            </a: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0DA80F4-3C01-4146-9B82-612A54B7047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27759" y="4584050"/>
            <a:ext cx="3860862" cy="1420797"/>
          </a:xfrm>
          <a:prstGeom prst="rect">
            <a:avLst/>
          </a:prstGeom>
        </p:spPr>
      </p:pic>
      <p:sp>
        <p:nvSpPr>
          <p:cNvPr id="11" name="Rectangle à coins arrondis 15">
            <a:extLst>
              <a:ext uri="{FF2B5EF4-FFF2-40B4-BE49-F238E27FC236}">
                <a16:creationId xmlns:a16="http://schemas.microsoft.com/office/drawing/2014/main" id="{BC2FB173-75C0-46E2-BCC9-9F9E1F64202E}"/>
              </a:ext>
            </a:extLst>
          </p:cNvPr>
          <p:cNvSpPr/>
          <p:nvPr/>
        </p:nvSpPr>
        <p:spPr>
          <a:xfrm>
            <a:off x="10507048" y="5004247"/>
            <a:ext cx="1122425" cy="454901"/>
          </a:xfrm>
          <a:prstGeom prst="roundRect">
            <a:avLst/>
          </a:prstGeom>
          <a:noFill/>
          <a:ln w="28575">
            <a:solidFill>
              <a:srgbClr val="E21F0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94451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DF22B50A-847B-43CB-ACD8-62B80F0F459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05886" y="68826"/>
            <a:ext cx="8581954" cy="1020199"/>
          </a:xfrm>
        </p:spPr>
        <p:txBody>
          <a:bodyPr/>
          <a:lstStyle/>
          <a:p>
            <a:r>
              <a:rPr lang="fr-FR" dirty="0"/>
              <a:t>Saisie des indisponibilités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770A194B-FA86-47C6-89E8-7AB87D1172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07314"/>
            <a:ext cx="7722833" cy="5673434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8BE1048A-0EFD-4929-9A94-5D85C5B61C01}"/>
              </a:ext>
            </a:extLst>
          </p:cNvPr>
          <p:cNvSpPr txBox="1"/>
          <p:nvPr/>
        </p:nvSpPr>
        <p:spPr>
          <a:xfrm>
            <a:off x="7793855" y="1187398"/>
            <a:ext cx="4297532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dirty="0"/>
              <a:t>2 types d’indisponibilités :</a:t>
            </a:r>
          </a:p>
          <a:p>
            <a:pPr algn="just"/>
            <a:endParaRPr lang="fr-FR" dirty="0"/>
          </a:p>
          <a:p>
            <a:pPr algn="just"/>
            <a:endParaRPr lang="fr-FR" dirty="0"/>
          </a:p>
          <a:p>
            <a:pPr algn="just"/>
            <a:endParaRPr lang="fr-FR" dirty="0"/>
          </a:p>
          <a:p>
            <a:pPr algn="just"/>
            <a:endParaRPr lang="fr-FR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b="1" u="sng" dirty="0"/>
              <a:t>Récurrentes (toutes les semaines) </a:t>
            </a:r>
            <a:r>
              <a:rPr lang="fr-FR" dirty="0"/>
              <a:t>: </a:t>
            </a:r>
          </a:p>
          <a:p>
            <a:pPr algn="just"/>
            <a:r>
              <a:rPr lang="fr-FR" dirty="0"/>
              <a:t>Exemple indispo tous les samedis à cause du travail.</a:t>
            </a:r>
          </a:p>
          <a:p>
            <a:pPr algn="just"/>
            <a:endParaRPr lang="fr-FR" dirty="0"/>
          </a:p>
          <a:p>
            <a:pPr algn="just"/>
            <a:r>
              <a:rPr lang="fr-FR" dirty="0"/>
              <a:t>Cocher cette case pour indiquer que vous pouvez arbitrer 2 rencontres en 48h.</a:t>
            </a:r>
          </a:p>
          <a:p>
            <a:pPr algn="just"/>
            <a:endParaRPr lang="fr-FR" dirty="0"/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b="1" u="sng" dirty="0"/>
              <a:t>Ponctuelles</a:t>
            </a:r>
          </a:p>
          <a:p>
            <a:pPr algn="just"/>
            <a:r>
              <a:rPr lang="fr-FR" dirty="0"/>
              <a:t>Exemple : journée du samedi ou du dimanche à cause d’un anniversaire ou autres ; ou le week-end entier</a:t>
            </a:r>
          </a:p>
          <a:p>
            <a:pPr algn="just"/>
            <a:endParaRPr lang="fr-FR" dirty="0"/>
          </a:p>
          <a:p>
            <a:pPr algn="just"/>
            <a:endParaRPr lang="fr-FR" dirty="0"/>
          </a:p>
        </p:txBody>
      </p:sp>
      <p:cxnSp>
        <p:nvCxnSpPr>
          <p:cNvPr id="6" name="Connecteur droit avec flèche 5">
            <a:extLst>
              <a:ext uri="{FF2B5EF4-FFF2-40B4-BE49-F238E27FC236}">
                <a16:creationId xmlns:a16="http://schemas.microsoft.com/office/drawing/2014/main" id="{8491B939-D201-413E-97DF-ADA902B930BE}"/>
              </a:ext>
            </a:extLst>
          </p:cNvPr>
          <p:cNvCxnSpPr/>
          <p:nvPr/>
        </p:nvCxnSpPr>
        <p:spPr>
          <a:xfrm flipH="1">
            <a:off x="6072326" y="2743948"/>
            <a:ext cx="1766658" cy="30184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E669EC91-A0E8-4B4B-A06D-BB9D464A47F1}"/>
              </a:ext>
            </a:extLst>
          </p:cNvPr>
          <p:cNvCxnSpPr/>
          <p:nvPr/>
        </p:nvCxnSpPr>
        <p:spPr>
          <a:xfrm flipH="1">
            <a:off x="6152226" y="4642067"/>
            <a:ext cx="1695635" cy="99356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Connecteur droit avec flèche 7">
            <a:extLst>
              <a:ext uri="{FF2B5EF4-FFF2-40B4-BE49-F238E27FC236}">
                <a16:creationId xmlns:a16="http://schemas.microsoft.com/office/drawing/2014/main" id="{DF416EFB-06F6-46C2-B246-ACE538604E17}"/>
              </a:ext>
            </a:extLst>
          </p:cNvPr>
          <p:cNvCxnSpPr>
            <a:cxnSpLocks/>
            <a:stCxn id="4" idx="3"/>
          </p:cNvCxnSpPr>
          <p:nvPr/>
        </p:nvCxnSpPr>
        <p:spPr>
          <a:xfrm flipH="1">
            <a:off x="177553" y="3844031"/>
            <a:ext cx="7545280" cy="391364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5104417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C588E586-7C79-48DC-9215-347707E6583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05886" y="68826"/>
            <a:ext cx="8120400" cy="1020199"/>
          </a:xfrm>
        </p:spPr>
        <p:txBody>
          <a:bodyPr/>
          <a:lstStyle/>
          <a:p>
            <a:r>
              <a:rPr lang="fr-FR" dirty="0"/>
              <a:t>Saisie des indisponibilités récurrentes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A88480DC-F505-4ADA-9ADC-E27B0E47D9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07314"/>
            <a:ext cx="7722833" cy="5673434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457675B3-EE74-452F-A79D-96623A3B6062}"/>
              </a:ext>
            </a:extLst>
          </p:cNvPr>
          <p:cNvSpPr txBox="1"/>
          <p:nvPr/>
        </p:nvSpPr>
        <p:spPr>
          <a:xfrm>
            <a:off x="7850822" y="2554412"/>
            <a:ext cx="42975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dirty="0"/>
              <a:t>Saisir précisément l’horaire d’indisponibilité</a:t>
            </a:r>
          </a:p>
        </p:txBody>
      </p:sp>
      <p:cxnSp>
        <p:nvCxnSpPr>
          <p:cNvPr id="6" name="Connecteur droit avec flèche 5">
            <a:extLst>
              <a:ext uri="{FF2B5EF4-FFF2-40B4-BE49-F238E27FC236}">
                <a16:creationId xmlns:a16="http://schemas.microsoft.com/office/drawing/2014/main" id="{7AECD28C-BBBC-45E9-869F-C24592B2EAC1}"/>
              </a:ext>
            </a:extLst>
          </p:cNvPr>
          <p:cNvCxnSpPr>
            <a:cxnSpLocks/>
          </p:cNvCxnSpPr>
          <p:nvPr/>
        </p:nvCxnSpPr>
        <p:spPr>
          <a:xfrm flipH="1">
            <a:off x="2897080" y="2738439"/>
            <a:ext cx="4953742" cy="858729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B69D224E-CC1A-4339-B940-4E33A00C82A4}"/>
              </a:ext>
            </a:extLst>
          </p:cNvPr>
          <p:cNvCxnSpPr>
            <a:cxnSpLocks/>
            <a:stCxn id="11" idx="1"/>
          </p:cNvCxnSpPr>
          <p:nvPr/>
        </p:nvCxnSpPr>
        <p:spPr>
          <a:xfrm flipH="1">
            <a:off x="7149117" y="5680531"/>
            <a:ext cx="1706360" cy="759896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ZoneTexte 7">
            <a:extLst>
              <a:ext uri="{FF2B5EF4-FFF2-40B4-BE49-F238E27FC236}">
                <a16:creationId xmlns:a16="http://schemas.microsoft.com/office/drawing/2014/main" id="{A9FC9A66-592E-4331-8F12-11904021AB8C}"/>
              </a:ext>
            </a:extLst>
          </p:cNvPr>
          <p:cNvSpPr txBox="1"/>
          <p:nvPr/>
        </p:nvSpPr>
        <p:spPr>
          <a:xfrm>
            <a:off x="9697748" y="2983137"/>
            <a:ext cx="60367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dirty="0"/>
              <a:t>OU</a:t>
            </a:r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ED9A94EA-F64B-4408-ACF5-5143DD3C2437}"/>
              </a:ext>
            </a:extLst>
          </p:cNvPr>
          <p:cNvSpPr txBox="1"/>
          <p:nvPr/>
        </p:nvSpPr>
        <p:spPr>
          <a:xfrm>
            <a:off x="7844904" y="3471895"/>
            <a:ext cx="42975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dirty="0"/>
              <a:t>Cocher la case si vous êtes indisponible toute la journée.</a:t>
            </a:r>
          </a:p>
        </p:txBody>
      </p:sp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D58D6892-1EA7-4C63-A4EE-56C9401BAC2E}"/>
              </a:ext>
            </a:extLst>
          </p:cNvPr>
          <p:cNvCxnSpPr>
            <a:cxnSpLocks/>
            <a:stCxn id="9" idx="1"/>
          </p:cNvCxnSpPr>
          <p:nvPr/>
        </p:nvCxnSpPr>
        <p:spPr>
          <a:xfrm flipH="1">
            <a:off x="2834936" y="3795061"/>
            <a:ext cx="5009968" cy="27042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ZoneTexte 10">
            <a:extLst>
              <a:ext uri="{FF2B5EF4-FFF2-40B4-BE49-F238E27FC236}">
                <a16:creationId xmlns:a16="http://schemas.microsoft.com/office/drawing/2014/main" id="{60B7C6A0-AA4B-49BD-8199-863D138448AB}"/>
              </a:ext>
            </a:extLst>
          </p:cNvPr>
          <p:cNvSpPr txBox="1"/>
          <p:nvPr/>
        </p:nvSpPr>
        <p:spPr>
          <a:xfrm>
            <a:off x="8855477" y="5495865"/>
            <a:ext cx="20211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dirty="0"/>
              <a:t>Enregistrer la saisie</a:t>
            </a:r>
          </a:p>
        </p:txBody>
      </p:sp>
    </p:spTree>
    <p:extLst>
      <p:ext uri="{BB962C8B-B14F-4D97-AF65-F5344CB8AC3E}">
        <p14:creationId xmlns:p14="http://schemas.microsoft.com/office/powerpoint/2010/main" val="40956047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9" grpId="0"/>
      <p:bldP spid="11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1">
            <a:extLst>
              <a:ext uri="{FF2B5EF4-FFF2-40B4-BE49-F238E27FC236}">
                <a16:creationId xmlns:a16="http://schemas.microsoft.com/office/drawing/2014/main" id="{C588E586-7C79-48DC-9215-347707E6583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805886" y="68826"/>
            <a:ext cx="8120400" cy="1020199"/>
          </a:xfrm>
        </p:spPr>
        <p:txBody>
          <a:bodyPr/>
          <a:lstStyle/>
          <a:p>
            <a:r>
              <a:rPr lang="fr-FR" dirty="0"/>
              <a:t>Saisie des indisponibilités ponctuelles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86A693F9-698C-4032-902A-48DE0962E00F}"/>
              </a:ext>
            </a:extLst>
          </p:cNvPr>
          <p:cNvSpPr txBox="1"/>
          <p:nvPr/>
        </p:nvSpPr>
        <p:spPr>
          <a:xfrm>
            <a:off x="3032175" y="1086070"/>
            <a:ext cx="42975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dirty="0">
                <a:solidFill>
                  <a:srgbClr val="FF0000"/>
                </a:solidFill>
              </a:rPr>
              <a:t>Pour cela cliquer sur saisir</a:t>
            </a:r>
          </a:p>
          <a:p>
            <a:pPr algn="just"/>
            <a:endParaRPr lang="fr-FR" dirty="0">
              <a:solidFill>
                <a:srgbClr val="FF0000"/>
              </a:solidFill>
            </a:endParaRPr>
          </a:p>
          <a:p>
            <a:pPr algn="just"/>
            <a:r>
              <a:rPr lang="fr-FR" dirty="0"/>
              <a:t>Une nouvelle ligne apparait </a:t>
            </a:r>
          </a:p>
          <a:p>
            <a:pPr algn="just"/>
            <a:endParaRPr lang="fr-FR" dirty="0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6AAEE394-A79F-4577-9493-5CAD27C8EB1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1204" y="1089025"/>
            <a:ext cx="2564907" cy="5673434"/>
          </a:xfrm>
          <a:prstGeom prst="rect">
            <a:avLst/>
          </a:prstGeom>
        </p:spPr>
      </p:pic>
      <p:cxnSp>
        <p:nvCxnSpPr>
          <p:cNvPr id="14" name="Connecteur droit avec flèche 13">
            <a:extLst>
              <a:ext uri="{FF2B5EF4-FFF2-40B4-BE49-F238E27FC236}">
                <a16:creationId xmlns:a16="http://schemas.microsoft.com/office/drawing/2014/main" id="{C1CD1B01-6F57-4490-85BA-0B13C4B7D308}"/>
              </a:ext>
            </a:extLst>
          </p:cNvPr>
          <p:cNvCxnSpPr/>
          <p:nvPr/>
        </p:nvCxnSpPr>
        <p:spPr>
          <a:xfrm flipH="1">
            <a:off x="2117404" y="1283433"/>
            <a:ext cx="914772" cy="4088469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Image 14">
            <a:extLst>
              <a:ext uri="{FF2B5EF4-FFF2-40B4-BE49-F238E27FC236}">
                <a16:creationId xmlns:a16="http://schemas.microsoft.com/office/drawing/2014/main" id="{22994E3B-96B0-4086-AEE4-FEA04C0A4ED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78417" y="1989668"/>
            <a:ext cx="8646850" cy="811181"/>
          </a:xfrm>
          <a:prstGeom prst="rect">
            <a:avLst/>
          </a:prstGeom>
        </p:spPr>
      </p:pic>
      <p:sp>
        <p:nvSpPr>
          <p:cNvPr id="16" name="ZoneTexte 15">
            <a:extLst>
              <a:ext uri="{FF2B5EF4-FFF2-40B4-BE49-F238E27FC236}">
                <a16:creationId xmlns:a16="http://schemas.microsoft.com/office/drawing/2014/main" id="{9EE98C7A-EA93-463F-B1E1-7469FF4AB02B}"/>
              </a:ext>
            </a:extLst>
          </p:cNvPr>
          <p:cNvSpPr txBox="1"/>
          <p:nvPr/>
        </p:nvSpPr>
        <p:spPr>
          <a:xfrm>
            <a:off x="4173832" y="3467426"/>
            <a:ext cx="15987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dirty="0"/>
              <a:t>Date de début</a:t>
            </a:r>
          </a:p>
          <a:p>
            <a:pPr algn="just"/>
            <a:endParaRPr lang="fr-FR" dirty="0"/>
          </a:p>
        </p:txBody>
      </p:sp>
      <p:cxnSp>
        <p:nvCxnSpPr>
          <p:cNvPr id="17" name="Connecteur droit avec flèche 16">
            <a:extLst>
              <a:ext uri="{FF2B5EF4-FFF2-40B4-BE49-F238E27FC236}">
                <a16:creationId xmlns:a16="http://schemas.microsoft.com/office/drawing/2014/main" id="{FF624E42-3529-4D88-8950-078017E2EF03}"/>
              </a:ext>
            </a:extLst>
          </p:cNvPr>
          <p:cNvCxnSpPr/>
          <p:nvPr/>
        </p:nvCxnSpPr>
        <p:spPr>
          <a:xfrm flipV="1">
            <a:off x="4973192" y="2503641"/>
            <a:ext cx="577048" cy="952993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ZoneTexte 17">
            <a:extLst>
              <a:ext uri="{FF2B5EF4-FFF2-40B4-BE49-F238E27FC236}">
                <a16:creationId xmlns:a16="http://schemas.microsoft.com/office/drawing/2014/main" id="{54DBA507-00FA-4688-9961-01031885D672}"/>
              </a:ext>
            </a:extLst>
          </p:cNvPr>
          <p:cNvSpPr txBox="1"/>
          <p:nvPr/>
        </p:nvSpPr>
        <p:spPr>
          <a:xfrm>
            <a:off x="7445015" y="3464824"/>
            <a:ext cx="4085218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2400" b="1" u="sng" dirty="0">
                <a:solidFill>
                  <a:srgbClr val="FF0000"/>
                </a:solidFill>
              </a:rPr>
              <a:t>Date de REPRISE :</a:t>
            </a:r>
            <a:endParaRPr lang="fr-FR" b="1" u="sng" dirty="0">
              <a:solidFill>
                <a:srgbClr val="FF0000"/>
              </a:solidFill>
            </a:endParaRPr>
          </a:p>
          <a:p>
            <a:pPr algn="just"/>
            <a:r>
              <a:rPr lang="fr-FR" dirty="0"/>
              <a:t>Attention, on parle de date de reprise donc si vous êtes indispo le week-end entier, mettre le jour de reprise le lundi</a:t>
            </a:r>
          </a:p>
        </p:txBody>
      </p:sp>
      <p:cxnSp>
        <p:nvCxnSpPr>
          <p:cNvPr id="19" name="Connecteur droit avec flèche 18">
            <a:extLst>
              <a:ext uri="{FF2B5EF4-FFF2-40B4-BE49-F238E27FC236}">
                <a16:creationId xmlns:a16="http://schemas.microsoft.com/office/drawing/2014/main" id="{D35CA1F5-2C42-49DC-9538-FCFE0B0E7F50}"/>
              </a:ext>
            </a:extLst>
          </p:cNvPr>
          <p:cNvCxnSpPr/>
          <p:nvPr/>
        </p:nvCxnSpPr>
        <p:spPr>
          <a:xfrm flipH="1" flipV="1">
            <a:off x="7677592" y="2472836"/>
            <a:ext cx="566783" cy="981197"/>
          </a:xfrm>
          <a:prstGeom prst="straightConnector1">
            <a:avLst/>
          </a:prstGeom>
          <a:ln w="1905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Rectangle 19">
            <a:extLst>
              <a:ext uri="{FF2B5EF4-FFF2-40B4-BE49-F238E27FC236}">
                <a16:creationId xmlns:a16="http://schemas.microsoft.com/office/drawing/2014/main" id="{2930EEAC-13E3-410C-92D4-88E7FFEBF05E}"/>
              </a:ext>
            </a:extLst>
          </p:cNvPr>
          <p:cNvSpPr/>
          <p:nvPr/>
        </p:nvSpPr>
        <p:spPr>
          <a:xfrm>
            <a:off x="3078417" y="5395368"/>
            <a:ext cx="347024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fr-FR" dirty="0">
                <a:solidFill>
                  <a:srgbClr val="FF0000"/>
                </a:solidFill>
              </a:rPr>
              <a:t>Puis cliquer sur enregistrer la saisie</a:t>
            </a:r>
          </a:p>
        </p:txBody>
      </p:sp>
      <p:cxnSp>
        <p:nvCxnSpPr>
          <p:cNvPr id="21" name="Connecteur droit avec flèche 20">
            <a:extLst>
              <a:ext uri="{FF2B5EF4-FFF2-40B4-BE49-F238E27FC236}">
                <a16:creationId xmlns:a16="http://schemas.microsoft.com/office/drawing/2014/main" id="{22EC80E3-C359-4482-82E2-60AD8BC76F55}"/>
              </a:ext>
            </a:extLst>
          </p:cNvPr>
          <p:cNvCxnSpPr>
            <a:cxnSpLocks/>
            <a:stCxn id="20" idx="1"/>
          </p:cNvCxnSpPr>
          <p:nvPr/>
        </p:nvCxnSpPr>
        <p:spPr>
          <a:xfrm flipH="1">
            <a:off x="2465597" y="5580034"/>
            <a:ext cx="612820" cy="903693"/>
          </a:xfrm>
          <a:prstGeom prst="straightConnector1">
            <a:avLst/>
          </a:prstGeom>
          <a:ln w="285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862869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6" grpId="0"/>
      <p:bldP spid="18" grpId="0"/>
      <p:bldP spid="20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6AE47E-4ADF-487D-ABFF-AA2CE694259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096000" y="3087884"/>
            <a:ext cx="5615624" cy="954000"/>
          </a:xfrm>
        </p:spPr>
        <p:txBody>
          <a:bodyPr/>
          <a:lstStyle/>
          <a:p>
            <a:pPr algn="ctr"/>
            <a:r>
              <a:rPr lang="fr-FR" dirty="0">
                <a:solidFill>
                  <a:srgbClr val="FF0000"/>
                </a:solidFill>
              </a:rPr>
              <a:t>Module 4</a:t>
            </a:r>
          </a:p>
          <a:p>
            <a:pPr algn="ctr"/>
            <a:r>
              <a:rPr lang="fr-FR" dirty="0">
                <a:solidFill>
                  <a:srgbClr val="FFC000"/>
                </a:solidFill>
              </a:rPr>
              <a:t>ACF</a:t>
            </a:r>
          </a:p>
        </p:txBody>
      </p:sp>
    </p:spTree>
    <p:extLst>
      <p:ext uri="{BB962C8B-B14F-4D97-AF65-F5344CB8AC3E}">
        <p14:creationId xmlns:p14="http://schemas.microsoft.com/office/powerpoint/2010/main" val="2917215406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FFR - Template">
  <a:themeElements>
    <a:clrScheme name="Charte FF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2A61"/>
      </a:accent1>
      <a:accent2>
        <a:srgbClr val="E21F20"/>
      </a:accent2>
      <a:accent3>
        <a:srgbClr val="B60718"/>
      </a:accent3>
      <a:accent4>
        <a:srgbClr val="13357A"/>
      </a:accent4>
      <a:accent5>
        <a:srgbClr val="164192"/>
      </a:accent5>
      <a:accent6>
        <a:srgbClr val="00B6ED"/>
      </a:accent6>
      <a:hlink>
        <a:srgbClr val="0563C1"/>
      </a:hlink>
      <a:folHlink>
        <a:srgbClr val="954F72"/>
      </a:folHlink>
    </a:clrScheme>
    <a:fontScheme name="FFR - Exo">
      <a:majorFont>
        <a:latin typeface="Exo Bold"/>
        <a:ea typeface=""/>
        <a:cs typeface=""/>
      </a:majorFont>
      <a:minorFont>
        <a:latin typeface="Exo Regular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1923</TotalTime>
  <Words>881</Words>
  <Application>Microsoft Office PowerPoint</Application>
  <PresentationFormat>Grand écran</PresentationFormat>
  <Paragraphs>156</Paragraphs>
  <Slides>29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9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29</vt:i4>
      </vt:variant>
    </vt:vector>
  </HeadingPairs>
  <TitlesOfParts>
    <vt:vector size="39" baseType="lpstr">
      <vt:lpstr>Tahoma</vt:lpstr>
      <vt:lpstr>Arial</vt:lpstr>
      <vt:lpstr>ＭＳ Ｐゴシック</vt:lpstr>
      <vt:lpstr>Exo Regular</vt:lpstr>
      <vt:lpstr>Verdana</vt:lpstr>
      <vt:lpstr>Exo</vt:lpstr>
      <vt:lpstr>Exo Bold</vt:lpstr>
      <vt:lpstr>Calibri</vt:lpstr>
      <vt:lpstr>Exo Bold</vt:lpstr>
      <vt:lpstr>FFR - Template</vt:lpstr>
      <vt:lpstr>Présentation PowerPoint</vt:lpstr>
      <vt:lpstr>Objectifs de ce module</vt:lpstr>
      <vt:lpstr>1 - la veille du match</vt:lpstr>
      <vt:lpstr>2 – Arrivée au stade</vt:lpstr>
      <vt:lpstr>3 – l’avant match – 45 minutes avant le coup d’envoi</vt:lpstr>
      <vt:lpstr>Si feuille de match papier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Template Composition Match by Slidor</dc:title>
  <dc:subject>Template Composition Match by Slidor</dc:subject>
  <dc:creator>Slidor</dc:creator>
  <cp:keywords>Template Composition Match by Slidor</cp:keywords>
  <cp:lastModifiedBy>Stéphane Guillot-Demontoux</cp:lastModifiedBy>
  <cp:revision>226</cp:revision>
  <dcterms:created xsi:type="dcterms:W3CDTF">2020-09-29T08:22:13Z</dcterms:created>
  <dcterms:modified xsi:type="dcterms:W3CDTF">2026-06-09T18:27:25Z</dcterms:modified>
</cp:coreProperties>
</file>