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7"/>
  </p:notesMasterIdLst>
  <p:sldIdLst>
    <p:sldId id="276" r:id="rId2"/>
    <p:sldId id="306" r:id="rId3"/>
    <p:sldId id="310" r:id="rId4"/>
    <p:sldId id="311" r:id="rId5"/>
    <p:sldId id="274" r:id="rId6"/>
  </p:sldIdLst>
  <p:sldSz cx="12192000" cy="6858000"/>
  <p:notesSz cx="6858000" cy="9144000"/>
  <p:embeddedFontLst>
    <p:embeddedFont>
      <p:font typeface="Exo" pitchFamily="2" charset="0"/>
      <p:regular r:id="rId8"/>
      <p:bold r:id="rId9"/>
      <p:italic r:id="rId10"/>
      <p:boldItalic r:id="rId11"/>
    </p:embeddedFont>
    <p:embeddedFont>
      <p:font typeface="Exo Bold" pitchFamily="2" charset="0"/>
      <p:regular r:id="rId12"/>
      <p:bold r:id="rId13"/>
    </p:embeddedFont>
    <p:embeddedFont>
      <p:font typeface="Exo Bold" pitchFamily="2" charset="0"/>
      <p:regular r:id="rId12"/>
      <p:bold r:id="rId13"/>
    </p:embeddedFont>
    <p:embeddedFont>
      <p:font typeface="Exo Regular" pitchFamily="2" charset="0"/>
      <p:regular r:id="rId14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" id="{2D87C666-EFF4-469C-A5B1-CC79E7F0748E}">
          <p14:sldIdLst>
            <p14:sldId id="276"/>
            <p14:sldId id="306"/>
            <p14:sldId id="310"/>
            <p14:sldId id="311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61"/>
    <a:srgbClr val="164194"/>
    <a:srgbClr val="F2F4F7"/>
    <a:srgbClr val="0063AF"/>
    <a:srgbClr val="E21F20"/>
    <a:srgbClr val="E60050"/>
    <a:srgbClr val="00AFAA"/>
    <a:srgbClr val="7BB84A"/>
    <a:srgbClr val="18295F"/>
    <a:srgbClr val="1335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D89645-FFCE-4BC7-B609-1D51F40FB155}" v="150" dt="2026-06-09T17:10:46.3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55" autoAdjust="0"/>
    <p:restoredTop sz="94875" autoAdjust="0"/>
  </p:normalViewPr>
  <p:slideViewPr>
    <p:cSldViewPr snapToGrid="0">
      <p:cViewPr varScale="1">
        <p:scale>
          <a:sx n="105" d="100"/>
          <a:sy n="105" d="100"/>
        </p:scale>
        <p:origin x="726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éphane Guillot-Demontoux" userId="d767d6af-8ccc-466d-84d0-8aada2a77f9b" providerId="ADAL" clId="{306A5339-2ED8-422E-8F23-7C76FF6D3631}"/>
    <pc:docChg chg="modSld">
      <pc:chgData name="Stéphane Guillot-Demontoux" userId="d767d6af-8ccc-466d-84d0-8aada2a77f9b" providerId="ADAL" clId="{306A5339-2ED8-422E-8F23-7C76FF6D3631}" dt="2026-06-09T17:10:46.337" v="160" actId="20577"/>
      <pc:docMkLst>
        <pc:docMk/>
      </pc:docMkLst>
      <pc:sldChg chg="modSp mod">
        <pc:chgData name="Stéphane Guillot-Demontoux" userId="d767d6af-8ccc-466d-84d0-8aada2a77f9b" providerId="ADAL" clId="{306A5339-2ED8-422E-8F23-7C76FF6D3631}" dt="2026-06-09T17:06:31.887" v="10" actId="6549"/>
        <pc:sldMkLst>
          <pc:docMk/>
          <pc:sldMk cId="2146982996" sldId="276"/>
        </pc:sldMkLst>
        <pc:spChg chg="mod">
          <ac:chgData name="Stéphane Guillot-Demontoux" userId="d767d6af-8ccc-466d-84d0-8aada2a77f9b" providerId="ADAL" clId="{306A5339-2ED8-422E-8F23-7C76FF6D3631}" dt="2026-06-09T17:06:31.887" v="10" actId="6549"/>
          <ac:spMkLst>
            <pc:docMk/>
            <pc:sldMk cId="2146982996" sldId="276"/>
            <ac:spMk id="2" creationId="{5B497714-AAC7-4C67-8EAA-07B86842221F}"/>
          </ac:spMkLst>
        </pc:spChg>
      </pc:sldChg>
      <pc:sldChg chg="modSp modAnim">
        <pc:chgData name="Stéphane Guillot-Demontoux" userId="d767d6af-8ccc-466d-84d0-8aada2a77f9b" providerId="ADAL" clId="{306A5339-2ED8-422E-8F23-7C76FF6D3631}" dt="2026-06-09T17:09:46.788" v="118" actId="6549"/>
        <pc:sldMkLst>
          <pc:docMk/>
          <pc:sldMk cId="907748768" sldId="310"/>
        </pc:sldMkLst>
        <pc:spChg chg="mod">
          <ac:chgData name="Stéphane Guillot-Demontoux" userId="d767d6af-8ccc-466d-84d0-8aada2a77f9b" providerId="ADAL" clId="{306A5339-2ED8-422E-8F23-7C76FF6D3631}" dt="2026-06-09T17:09:46.788" v="118" actId="6549"/>
          <ac:spMkLst>
            <pc:docMk/>
            <pc:sldMk cId="907748768" sldId="310"/>
            <ac:spMk id="5" creationId="{F05925FC-BE67-4884-BCBE-3402D9B362D2}"/>
          </ac:spMkLst>
        </pc:spChg>
      </pc:sldChg>
      <pc:sldChg chg="modSp">
        <pc:chgData name="Stéphane Guillot-Demontoux" userId="d767d6af-8ccc-466d-84d0-8aada2a77f9b" providerId="ADAL" clId="{306A5339-2ED8-422E-8F23-7C76FF6D3631}" dt="2026-06-09T17:10:46.337" v="160" actId="20577"/>
        <pc:sldMkLst>
          <pc:docMk/>
          <pc:sldMk cId="1945232131" sldId="311"/>
        </pc:sldMkLst>
        <pc:spChg chg="mod">
          <ac:chgData name="Stéphane Guillot-Demontoux" userId="d767d6af-8ccc-466d-84d0-8aada2a77f9b" providerId="ADAL" clId="{306A5339-2ED8-422E-8F23-7C76FF6D3631}" dt="2026-06-09T17:10:46.337" v="160" actId="20577"/>
          <ac:spMkLst>
            <pc:docMk/>
            <pc:sldMk cId="1945232131" sldId="311"/>
            <ac:spMk id="5" creationId="{F05925FC-BE67-4884-BCBE-3402D9B362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E9967-9645-4FFC-88A7-0284C60F7F4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16ACD-38E7-4379-9A1D-8C8ECA7A74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196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16ACD-38E7-4379-9A1D-8C8ECA7A74D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13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football, personne, jouant, herbe&#10;&#10;Description générée automatiquement">
            <a:extLst>
              <a:ext uri="{FF2B5EF4-FFF2-40B4-BE49-F238E27FC236}">
                <a16:creationId xmlns:a16="http://schemas.microsoft.com/office/drawing/2014/main" id="{4E889A9F-3BF5-424C-B59B-F3F083EF4A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B6A39E7-F019-4B2F-B900-2D23ED31FFF8}"/>
              </a:ext>
            </a:extLst>
          </p:cNvPr>
          <p:cNvSpPr/>
          <p:nvPr userDrawn="1"/>
        </p:nvSpPr>
        <p:spPr>
          <a:xfrm>
            <a:off x="1" y="0"/>
            <a:ext cx="10108789" cy="6858000"/>
          </a:xfrm>
          <a:custGeom>
            <a:avLst/>
            <a:gdLst>
              <a:gd name="connsiteX0" fmla="*/ 0 w 10108789"/>
              <a:gd name="connsiteY0" fmla="*/ 0 h 6858000"/>
              <a:gd name="connsiteX1" fmla="*/ 4381500 w 10108789"/>
              <a:gd name="connsiteY1" fmla="*/ 0 h 6858000"/>
              <a:gd name="connsiteX2" fmla="*/ 4862628 w 10108789"/>
              <a:gd name="connsiteY2" fmla="*/ 0 h 6858000"/>
              <a:gd name="connsiteX3" fmla="*/ 5210200 w 10108789"/>
              <a:gd name="connsiteY3" fmla="*/ 0 h 6858000"/>
              <a:gd name="connsiteX4" fmla="*/ 5222900 w 10108789"/>
              <a:gd name="connsiteY4" fmla="*/ 0 h 6858000"/>
              <a:gd name="connsiteX5" fmla="*/ 7294577 w 10108789"/>
              <a:gd name="connsiteY5" fmla="*/ 0 h 6858000"/>
              <a:gd name="connsiteX6" fmla="*/ 7937414 w 10108789"/>
              <a:gd name="connsiteY6" fmla="*/ 1111897 h 6858000"/>
              <a:gd name="connsiteX7" fmla="*/ 10108789 w 10108789"/>
              <a:gd name="connsiteY7" fmla="*/ 4865945 h 6858000"/>
              <a:gd name="connsiteX8" fmla="*/ 8959236 w 10108789"/>
              <a:gd name="connsiteY8" fmla="*/ 6858000 h 6858000"/>
              <a:gd name="connsiteX9" fmla="*/ 6991375 w 10108789"/>
              <a:gd name="connsiteY9" fmla="*/ 6858000 h 6858000"/>
              <a:gd name="connsiteX10" fmla="*/ 8060084 w 10108789"/>
              <a:gd name="connsiteY10" fmla="*/ 5127781 h 6858000"/>
              <a:gd name="connsiteX11" fmla="*/ 6342743 w 10108789"/>
              <a:gd name="connsiteY11" fmla="*/ 6858000 h 6858000"/>
              <a:gd name="connsiteX12" fmla="*/ 4862628 w 10108789"/>
              <a:gd name="connsiteY12" fmla="*/ 6858000 h 6858000"/>
              <a:gd name="connsiteX13" fmla="*/ 4381500 w 10108789"/>
              <a:gd name="connsiteY13" fmla="*/ 6858000 h 6858000"/>
              <a:gd name="connsiteX14" fmla="*/ 0 w 10108789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08789" h="6858000">
                <a:moveTo>
                  <a:pt x="0" y="0"/>
                </a:moveTo>
                <a:lnTo>
                  <a:pt x="4381500" y="0"/>
                </a:lnTo>
                <a:lnTo>
                  <a:pt x="4862628" y="0"/>
                </a:lnTo>
                <a:lnTo>
                  <a:pt x="5210200" y="0"/>
                </a:lnTo>
                <a:lnTo>
                  <a:pt x="5222900" y="0"/>
                </a:lnTo>
                <a:lnTo>
                  <a:pt x="7294577" y="0"/>
                </a:lnTo>
                <a:lnTo>
                  <a:pt x="7937414" y="1111897"/>
                </a:lnTo>
                <a:lnTo>
                  <a:pt x="10108789" y="4865945"/>
                </a:lnTo>
                <a:lnTo>
                  <a:pt x="8959236" y="6858000"/>
                </a:lnTo>
                <a:lnTo>
                  <a:pt x="6991375" y="6858000"/>
                </a:lnTo>
                <a:lnTo>
                  <a:pt x="8060084" y="5127781"/>
                </a:lnTo>
                <a:lnTo>
                  <a:pt x="6342743" y="6858000"/>
                </a:lnTo>
                <a:lnTo>
                  <a:pt x="4862628" y="6858000"/>
                </a:lnTo>
                <a:lnTo>
                  <a:pt x="438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51AE58E-82E1-49E9-8A23-EE8A3DA2D739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20162DE-2E59-4722-AF04-63525190FFDF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F379F3-FF8A-4E61-930A-7B40031CEA8E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F8A164D-0B4C-4667-A22D-572574696106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D5C6764-21D2-4894-BA0A-1BCA15FD17D1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E5A4F5-AAEE-4F3F-AA71-FF9CC419C5C3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447B696-E0C6-46B5-90E5-55476B0D4D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9" y="3715513"/>
            <a:ext cx="5256211" cy="189699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400" cap="all" baseline="0">
                <a:solidFill>
                  <a:schemeClr val="accent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48E501-B848-4E8F-B79F-3E3E4FD6BB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838517"/>
            <a:ext cx="784179" cy="12154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FD9AE6-3DE6-4297-8EB2-37C5A9AA9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000" r="12172"/>
          <a:stretch/>
        </p:blipFill>
        <p:spPr>
          <a:xfrm>
            <a:off x="6096000" y="0"/>
            <a:ext cx="4611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34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889A9F-3BF5-424C-B59B-F3F083EF4A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B6A39E7-F019-4B2F-B900-2D23ED31FFF8}"/>
              </a:ext>
            </a:extLst>
          </p:cNvPr>
          <p:cNvSpPr/>
          <p:nvPr userDrawn="1"/>
        </p:nvSpPr>
        <p:spPr>
          <a:xfrm>
            <a:off x="1" y="0"/>
            <a:ext cx="10108789" cy="6858000"/>
          </a:xfrm>
          <a:custGeom>
            <a:avLst/>
            <a:gdLst>
              <a:gd name="connsiteX0" fmla="*/ 0 w 10108789"/>
              <a:gd name="connsiteY0" fmla="*/ 0 h 6858000"/>
              <a:gd name="connsiteX1" fmla="*/ 4381500 w 10108789"/>
              <a:gd name="connsiteY1" fmla="*/ 0 h 6858000"/>
              <a:gd name="connsiteX2" fmla="*/ 4862628 w 10108789"/>
              <a:gd name="connsiteY2" fmla="*/ 0 h 6858000"/>
              <a:gd name="connsiteX3" fmla="*/ 5210200 w 10108789"/>
              <a:gd name="connsiteY3" fmla="*/ 0 h 6858000"/>
              <a:gd name="connsiteX4" fmla="*/ 5222900 w 10108789"/>
              <a:gd name="connsiteY4" fmla="*/ 0 h 6858000"/>
              <a:gd name="connsiteX5" fmla="*/ 7294577 w 10108789"/>
              <a:gd name="connsiteY5" fmla="*/ 0 h 6858000"/>
              <a:gd name="connsiteX6" fmla="*/ 7937414 w 10108789"/>
              <a:gd name="connsiteY6" fmla="*/ 1111897 h 6858000"/>
              <a:gd name="connsiteX7" fmla="*/ 10108789 w 10108789"/>
              <a:gd name="connsiteY7" fmla="*/ 4865945 h 6858000"/>
              <a:gd name="connsiteX8" fmla="*/ 8959236 w 10108789"/>
              <a:gd name="connsiteY8" fmla="*/ 6858000 h 6858000"/>
              <a:gd name="connsiteX9" fmla="*/ 6991375 w 10108789"/>
              <a:gd name="connsiteY9" fmla="*/ 6858000 h 6858000"/>
              <a:gd name="connsiteX10" fmla="*/ 8060084 w 10108789"/>
              <a:gd name="connsiteY10" fmla="*/ 5127781 h 6858000"/>
              <a:gd name="connsiteX11" fmla="*/ 6342743 w 10108789"/>
              <a:gd name="connsiteY11" fmla="*/ 6858000 h 6858000"/>
              <a:gd name="connsiteX12" fmla="*/ 4862628 w 10108789"/>
              <a:gd name="connsiteY12" fmla="*/ 6858000 h 6858000"/>
              <a:gd name="connsiteX13" fmla="*/ 4381500 w 10108789"/>
              <a:gd name="connsiteY13" fmla="*/ 6858000 h 6858000"/>
              <a:gd name="connsiteX14" fmla="*/ 0 w 10108789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08789" h="6858000">
                <a:moveTo>
                  <a:pt x="0" y="0"/>
                </a:moveTo>
                <a:lnTo>
                  <a:pt x="4381500" y="0"/>
                </a:lnTo>
                <a:lnTo>
                  <a:pt x="4862628" y="0"/>
                </a:lnTo>
                <a:lnTo>
                  <a:pt x="5210200" y="0"/>
                </a:lnTo>
                <a:lnTo>
                  <a:pt x="5222900" y="0"/>
                </a:lnTo>
                <a:lnTo>
                  <a:pt x="7294577" y="0"/>
                </a:lnTo>
                <a:lnTo>
                  <a:pt x="7937414" y="1111897"/>
                </a:lnTo>
                <a:lnTo>
                  <a:pt x="10108789" y="4865945"/>
                </a:lnTo>
                <a:lnTo>
                  <a:pt x="8959236" y="6858000"/>
                </a:lnTo>
                <a:lnTo>
                  <a:pt x="6991375" y="6858000"/>
                </a:lnTo>
                <a:lnTo>
                  <a:pt x="8060084" y="5127781"/>
                </a:lnTo>
                <a:lnTo>
                  <a:pt x="6342743" y="6858000"/>
                </a:lnTo>
                <a:lnTo>
                  <a:pt x="4862628" y="6858000"/>
                </a:lnTo>
                <a:lnTo>
                  <a:pt x="438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51AE58E-82E1-49E9-8A23-EE8A3DA2D739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20162DE-2E59-4722-AF04-63525190FFDF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F379F3-FF8A-4E61-930A-7B40031CEA8E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F8A164D-0B4C-4667-A22D-572574696106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D5C6764-21D2-4894-BA0A-1BCA15FD17D1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E5A4F5-AAEE-4F3F-AA71-FF9CC419C5C3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447B696-E0C6-46B5-90E5-55476B0D4D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9" y="3715513"/>
            <a:ext cx="5256211" cy="189699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400" cap="all" baseline="0">
                <a:solidFill>
                  <a:schemeClr val="accent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48E501-B848-4E8F-B79F-3E3E4FD6BB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838517"/>
            <a:ext cx="784179" cy="12154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15CF8F-BA9E-40F5-849F-0241A516FA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5569"/>
          <a:stretch/>
        </p:blipFill>
        <p:spPr>
          <a:xfrm>
            <a:off x="5555768" y="0"/>
            <a:ext cx="6636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680C9EA-C39C-466D-B726-925210C9C718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C159564-9866-4607-9FDC-4CB38854FE04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50CE06-D7B9-4F2E-BC40-C5452E9A3FFB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8A4C6FD-53BE-464F-B3F8-6948FD6E0C12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3B87A48-759F-4FEE-BFAC-DFB4CD2471AA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AA67825-E174-4ABC-8F7A-101CC34A7BA9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7" name="Text Placeholder 37">
            <a:extLst>
              <a:ext uri="{FF2B5EF4-FFF2-40B4-BE49-F238E27FC236}">
                <a16:creationId xmlns:a16="http://schemas.microsoft.com/office/drawing/2014/main" id="{22123AF3-7F47-4D96-A20A-7EECD82EC5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920" y="2978882"/>
            <a:ext cx="2955171" cy="900237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40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Sommaire</a:t>
            </a:r>
          </a:p>
        </p:txBody>
      </p:sp>
      <p:sp>
        <p:nvSpPr>
          <p:cNvPr id="70" name="Text Placeholder 37">
            <a:extLst>
              <a:ext uri="{FF2B5EF4-FFF2-40B4-BE49-F238E27FC236}">
                <a16:creationId xmlns:a16="http://schemas.microsoft.com/office/drawing/2014/main" id="{99905B18-4BFD-4565-895F-B1E615B9E9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43106" y="83661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71" name="Text Placeholder 37">
            <a:extLst>
              <a:ext uri="{FF2B5EF4-FFF2-40B4-BE49-F238E27FC236}">
                <a16:creationId xmlns:a16="http://schemas.microsoft.com/office/drawing/2014/main" id="{F7CDB38A-81B4-4A95-B602-C24E2F1CB0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3106" y="124991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74" name="Text Placeholder 37">
            <a:extLst>
              <a:ext uri="{FF2B5EF4-FFF2-40B4-BE49-F238E27FC236}">
                <a16:creationId xmlns:a16="http://schemas.microsoft.com/office/drawing/2014/main" id="{05CF6CA7-9A19-461E-A67C-32F68AC3CF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43106" y="227505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75" name="Text Placeholder 37">
            <a:extLst>
              <a:ext uri="{FF2B5EF4-FFF2-40B4-BE49-F238E27FC236}">
                <a16:creationId xmlns:a16="http://schemas.microsoft.com/office/drawing/2014/main" id="{2B4C4A91-7DF7-4A73-B1B9-46EA60399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43106" y="268835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80" name="Text Placeholder 37">
            <a:extLst>
              <a:ext uri="{FF2B5EF4-FFF2-40B4-BE49-F238E27FC236}">
                <a16:creationId xmlns:a16="http://schemas.microsoft.com/office/drawing/2014/main" id="{40276996-45F3-4649-BBCB-B965CB9475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43106" y="371350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81" name="Text Placeholder 37">
            <a:extLst>
              <a:ext uri="{FF2B5EF4-FFF2-40B4-BE49-F238E27FC236}">
                <a16:creationId xmlns:a16="http://schemas.microsoft.com/office/drawing/2014/main" id="{5A6D0F9F-2569-464E-B5C0-B30DB8EB75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43106" y="412680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82" name="Text Placeholder 37">
            <a:extLst>
              <a:ext uri="{FF2B5EF4-FFF2-40B4-BE49-F238E27FC236}">
                <a16:creationId xmlns:a16="http://schemas.microsoft.com/office/drawing/2014/main" id="{36EB2853-FC4F-40D4-B727-926EBDB2CB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3106" y="517462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83" name="Text Placeholder 37">
            <a:extLst>
              <a:ext uri="{FF2B5EF4-FFF2-40B4-BE49-F238E27FC236}">
                <a16:creationId xmlns:a16="http://schemas.microsoft.com/office/drawing/2014/main" id="{8037E9A5-99CD-43B6-87FC-8A7E010592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43106" y="558792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2" name="Text Placeholder 37">
            <a:extLst>
              <a:ext uri="{FF2B5EF4-FFF2-40B4-BE49-F238E27FC236}">
                <a16:creationId xmlns:a16="http://schemas.microsoft.com/office/drawing/2014/main" id="{F0D7ABAA-E665-4934-9D12-025021754D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71635" y="836613"/>
            <a:ext cx="2100521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3" name="Text Placeholder 37">
            <a:extLst>
              <a:ext uri="{FF2B5EF4-FFF2-40B4-BE49-F238E27FC236}">
                <a16:creationId xmlns:a16="http://schemas.microsoft.com/office/drawing/2014/main" id="{191D00A0-23D5-4F72-96BD-9E575F6D5B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1635" y="1249913"/>
            <a:ext cx="2100521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4" name="Text Placeholder 37">
            <a:extLst>
              <a:ext uri="{FF2B5EF4-FFF2-40B4-BE49-F238E27FC236}">
                <a16:creationId xmlns:a16="http://schemas.microsoft.com/office/drawing/2014/main" id="{5C202225-C62C-4977-9049-94994FD8CC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1635" y="227505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5" name="Text Placeholder 37">
            <a:extLst>
              <a:ext uri="{FF2B5EF4-FFF2-40B4-BE49-F238E27FC236}">
                <a16:creationId xmlns:a16="http://schemas.microsoft.com/office/drawing/2014/main" id="{456EF077-16A7-4246-98E3-7940B16AC8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1635" y="268835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6" name="Text Placeholder 37">
            <a:extLst>
              <a:ext uri="{FF2B5EF4-FFF2-40B4-BE49-F238E27FC236}">
                <a16:creationId xmlns:a16="http://schemas.microsoft.com/office/drawing/2014/main" id="{6F953CA5-9060-4D71-9330-5BCC7431FB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71635" y="371350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7" name="Text Placeholder 37">
            <a:extLst>
              <a:ext uri="{FF2B5EF4-FFF2-40B4-BE49-F238E27FC236}">
                <a16:creationId xmlns:a16="http://schemas.microsoft.com/office/drawing/2014/main" id="{50D710EE-E357-4E81-902F-33DB73E5FD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71635" y="412680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8" name="Text Placeholder 37">
            <a:extLst>
              <a:ext uri="{FF2B5EF4-FFF2-40B4-BE49-F238E27FC236}">
                <a16:creationId xmlns:a16="http://schemas.microsoft.com/office/drawing/2014/main" id="{61CE03E2-61F1-442B-96E8-1B4BDAABA3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71635" y="517462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9" name="Text Placeholder 37">
            <a:extLst>
              <a:ext uri="{FF2B5EF4-FFF2-40B4-BE49-F238E27FC236}">
                <a16:creationId xmlns:a16="http://schemas.microsoft.com/office/drawing/2014/main" id="{A92DF62A-374E-45BC-90AE-A22238D869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1635" y="558792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64D79992-4017-4BCB-B5AD-DF65411A74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66032" y="514667"/>
            <a:ext cx="610055" cy="9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19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  <p15:guide id="4" orient="horz" pos="399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8">
            <a:extLst>
              <a:ext uri="{FF2B5EF4-FFF2-40B4-BE49-F238E27FC236}">
                <a16:creationId xmlns:a16="http://schemas.microsoft.com/office/drawing/2014/main" id="{17EA527E-2E15-4225-9790-1E8CF36DDBA7}"/>
              </a:ext>
            </a:extLst>
          </p:cNvPr>
          <p:cNvGrpSpPr/>
          <p:nvPr userDrawn="1"/>
        </p:nvGrpSpPr>
        <p:grpSpPr>
          <a:xfrm>
            <a:off x="2" y="0"/>
            <a:ext cx="12191998" cy="6858000"/>
            <a:chOff x="2" y="0"/>
            <a:chExt cx="12191998" cy="6858000"/>
          </a:xfrm>
        </p:grpSpPr>
        <p:pic>
          <p:nvPicPr>
            <p:cNvPr id="70" name="Image 1" descr="Une image contenant personne, extérieur, joueur, jeune&#10;&#10;Description générée automatiquement">
              <a:extLst>
                <a:ext uri="{FF2B5EF4-FFF2-40B4-BE49-F238E27FC236}">
                  <a16:creationId xmlns:a16="http://schemas.microsoft.com/office/drawing/2014/main" id="{B70B7FB4-93FA-429E-85D4-BBC55CF727E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18231"/>
            <a:stretch/>
          </p:blipFill>
          <p:spPr>
            <a:xfrm>
              <a:off x="2222699" y="1785"/>
              <a:ext cx="9969301" cy="6854430"/>
            </a:xfrm>
            <a:prstGeom prst="rect">
              <a:avLst/>
            </a:prstGeom>
          </p:spPr>
        </p:pic>
        <p:sp>
          <p:nvSpPr>
            <p:cNvPr id="73" name="Freeform: Shape 39">
              <a:extLst>
                <a:ext uri="{FF2B5EF4-FFF2-40B4-BE49-F238E27FC236}">
                  <a16:creationId xmlns:a16="http://schemas.microsoft.com/office/drawing/2014/main" id="{EDC53ED8-BFF1-4372-B714-FC6860B4D425}"/>
                </a:ext>
              </a:extLst>
            </p:cNvPr>
            <p:cNvSpPr/>
            <p:nvPr userDrawn="1"/>
          </p:nvSpPr>
          <p:spPr>
            <a:xfrm>
              <a:off x="2" y="0"/>
              <a:ext cx="6788080" cy="6858000"/>
            </a:xfrm>
            <a:custGeom>
              <a:avLst/>
              <a:gdLst>
                <a:gd name="connsiteX0" fmla="*/ 0 w 6788080"/>
                <a:gd name="connsiteY0" fmla="*/ 0 h 6858000"/>
                <a:gd name="connsiteX1" fmla="*/ 3546076 w 6788080"/>
                <a:gd name="connsiteY1" fmla="*/ 0 h 6858000"/>
                <a:gd name="connsiteX2" fmla="*/ 3954700 w 6788080"/>
                <a:gd name="connsiteY2" fmla="*/ 433166 h 6858000"/>
                <a:gd name="connsiteX3" fmla="*/ 4130002 w 6788080"/>
                <a:gd name="connsiteY3" fmla="*/ 404595 h 6858000"/>
                <a:gd name="connsiteX4" fmla="*/ 4458435 w 6788080"/>
                <a:gd name="connsiteY4" fmla="*/ 352649 h 6858000"/>
                <a:gd name="connsiteX5" fmla="*/ 6788080 w 6788080"/>
                <a:gd name="connsiteY5" fmla="*/ 2777669 h 6858000"/>
                <a:gd name="connsiteX6" fmla="*/ 6788080 w 6788080"/>
                <a:gd name="connsiteY6" fmla="*/ 4108068 h 6858000"/>
                <a:gd name="connsiteX7" fmla="*/ 4484632 w 6788080"/>
                <a:gd name="connsiteY7" fmla="*/ 6510903 h 6858000"/>
                <a:gd name="connsiteX8" fmla="*/ 4154183 w 6788080"/>
                <a:gd name="connsiteY8" fmla="*/ 6457657 h 6858000"/>
                <a:gd name="connsiteX9" fmla="*/ 3978881 w 6788080"/>
                <a:gd name="connsiteY9" fmla="*/ 6429087 h 6858000"/>
                <a:gd name="connsiteX10" fmla="*/ 3567427 w 6788080"/>
                <a:gd name="connsiteY10" fmla="*/ 6858000 h 6858000"/>
                <a:gd name="connsiteX11" fmla="*/ 0 w 6788080"/>
                <a:gd name="connsiteY11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88080" h="6858000">
                  <a:moveTo>
                    <a:pt x="0" y="0"/>
                  </a:moveTo>
                  <a:lnTo>
                    <a:pt x="3546076" y="0"/>
                  </a:lnTo>
                  <a:lnTo>
                    <a:pt x="3954700" y="433166"/>
                  </a:lnTo>
                  <a:cubicBezTo>
                    <a:pt x="4013134" y="422776"/>
                    <a:pt x="4071567" y="413686"/>
                    <a:pt x="4130002" y="404595"/>
                  </a:cubicBezTo>
                  <a:cubicBezTo>
                    <a:pt x="4238809" y="386414"/>
                    <a:pt x="4347614" y="369531"/>
                    <a:pt x="4458435" y="352649"/>
                  </a:cubicBezTo>
                  <a:lnTo>
                    <a:pt x="6788080" y="2777669"/>
                  </a:lnTo>
                  <a:lnTo>
                    <a:pt x="6788080" y="4108068"/>
                  </a:lnTo>
                  <a:lnTo>
                    <a:pt x="4484632" y="6510903"/>
                  </a:lnTo>
                  <a:cubicBezTo>
                    <a:pt x="4373809" y="6494020"/>
                    <a:pt x="4262988" y="6475838"/>
                    <a:pt x="4154183" y="6457657"/>
                  </a:cubicBezTo>
                  <a:cubicBezTo>
                    <a:pt x="4095745" y="6448567"/>
                    <a:pt x="4037315" y="6438177"/>
                    <a:pt x="3978881" y="6429087"/>
                  </a:cubicBezTo>
                  <a:lnTo>
                    <a:pt x="356742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75" name="Freeform: Shape 38">
              <a:extLst>
                <a:ext uri="{FF2B5EF4-FFF2-40B4-BE49-F238E27FC236}">
                  <a16:creationId xmlns:a16="http://schemas.microsoft.com/office/drawing/2014/main" id="{7C9E1C32-4D09-4A1E-9845-427D98124457}"/>
                </a:ext>
              </a:extLst>
            </p:cNvPr>
            <p:cNvSpPr/>
            <p:nvPr userDrawn="1"/>
          </p:nvSpPr>
          <p:spPr>
            <a:xfrm>
              <a:off x="3329264" y="0"/>
              <a:ext cx="3458818" cy="6858000"/>
            </a:xfrm>
            <a:custGeom>
              <a:avLst/>
              <a:gdLst>
                <a:gd name="connsiteX0" fmla="*/ 0 w 3458818"/>
                <a:gd name="connsiteY0" fmla="*/ 0 h 6858000"/>
                <a:gd name="connsiteX1" fmla="*/ 1187255 w 3458818"/>
                <a:gd name="connsiteY1" fmla="*/ 0 h 6858000"/>
                <a:gd name="connsiteX2" fmla="*/ 1775942 w 3458818"/>
                <a:gd name="connsiteY2" fmla="*/ 746050 h 6858000"/>
                <a:gd name="connsiteX3" fmla="*/ 1851842 w 3458818"/>
                <a:gd name="connsiteY3" fmla="*/ 721900 h 6858000"/>
                <a:gd name="connsiteX4" fmla="*/ 2073792 w 3458818"/>
                <a:gd name="connsiteY4" fmla="*/ 651750 h 6858000"/>
                <a:gd name="connsiteX5" fmla="*/ 3458818 w 3458818"/>
                <a:gd name="connsiteY5" fmla="*/ 2405704 h 6858000"/>
                <a:gd name="connsiteX6" fmla="*/ 3458818 w 3458818"/>
                <a:gd name="connsiteY6" fmla="*/ 4499609 h 6858000"/>
                <a:gd name="connsiteX7" fmla="*/ 2091042 w 3458818"/>
                <a:gd name="connsiteY7" fmla="*/ 6235000 h 6858000"/>
                <a:gd name="connsiteX8" fmla="*/ 1867942 w 3458818"/>
                <a:gd name="connsiteY8" fmla="*/ 6163700 h 6858000"/>
                <a:gd name="connsiteX9" fmla="*/ 1793192 w 3458818"/>
                <a:gd name="connsiteY9" fmla="*/ 6139550 h 6858000"/>
                <a:gd name="connsiteX10" fmla="*/ 1226740 w 3458818"/>
                <a:gd name="connsiteY10" fmla="*/ 6858000 h 6858000"/>
                <a:gd name="connsiteX11" fmla="*/ 40552 w 3458818"/>
                <a:gd name="connsiteY11" fmla="*/ 6858000 h 6858000"/>
                <a:gd name="connsiteX12" fmla="*/ 908842 w 3458818"/>
                <a:gd name="connsiteY12" fmla="*/ 5810650 h 6858000"/>
                <a:gd name="connsiteX13" fmla="*/ 1253842 w 3458818"/>
                <a:gd name="connsiteY13" fmla="*/ 5947500 h 6858000"/>
                <a:gd name="connsiteX14" fmla="*/ 1605742 w 3458818"/>
                <a:gd name="connsiteY14" fmla="*/ 5523150 h 6858000"/>
                <a:gd name="connsiteX15" fmla="*/ 2672942 w 3458818"/>
                <a:gd name="connsiteY15" fmla="*/ 4235150 h 6858000"/>
                <a:gd name="connsiteX16" fmla="*/ 3322692 w 3458818"/>
                <a:gd name="connsiteY16" fmla="*/ 3452000 h 6858000"/>
                <a:gd name="connsiteX17" fmla="*/ 2684442 w 3458818"/>
                <a:gd name="connsiteY17" fmla="*/ 2682650 h 6858000"/>
                <a:gd name="connsiteX18" fmla="*/ 1601142 w 3458818"/>
                <a:gd name="connsiteY18" fmla="*/ 1377400 h 6858000"/>
                <a:gd name="connsiteX19" fmla="*/ 1236592 w 3458818"/>
                <a:gd name="connsiteY19" fmla="*/ 938100 h 6858000"/>
                <a:gd name="connsiteX20" fmla="*/ 892742 w 3458818"/>
                <a:gd name="connsiteY20" fmla="*/ 10761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58818" h="6858000">
                  <a:moveTo>
                    <a:pt x="0" y="0"/>
                  </a:moveTo>
                  <a:lnTo>
                    <a:pt x="1187255" y="0"/>
                  </a:lnTo>
                  <a:lnTo>
                    <a:pt x="1775942" y="746050"/>
                  </a:lnTo>
                  <a:cubicBezTo>
                    <a:pt x="1801242" y="738000"/>
                    <a:pt x="1826542" y="729950"/>
                    <a:pt x="1851842" y="721900"/>
                  </a:cubicBezTo>
                  <a:cubicBezTo>
                    <a:pt x="1925442" y="697750"/>
                    <a:pt x="1999042" y="674750"/>
                    <a:pt x="2073792" y="651750"/>
                  </a:cubicBezTo>
                  <a:lnTo>
                    <a:pt x="3458818" y="2405704"/>
                  </a:lnTo>
                  <a:lnTo>
                    <a:pt x="3458818" y="4499609"/>
                  </a:lnTo>
                  <a:lnTo>
                    <a:pt x="2091042" y="6235000"/>
                  </a:lnTo>
                  <a:cubicBezTo>
                    <a:pt x="2016292" y="6210851"/>
                    <a:pt x="1941542" y="6187851"/>
                    <a:pt x="1867942" y="6163700"/>
                  </a:cubicBezTo>
                  <a:cubicBezTo>
                    <a:pt x="1843792" y="6155650"/>
                    <a:pt x="1818492" y="6147601"/>
                    <a:pt x="1793192" y="6139550"/>
                  </a:cubicBezTo>
                  <a:lnTo>
                    <a:pt x="1226740" y="6858000"/>
                  </a:lnTo>
                  <a:lnTo>
                    <a:pt x="40552" y="6858000"/>
                  </a:lnTo>
                  <a:lnTo>
                    <a:pt x="908842" y="5810650"/>
                  </a:lnTo>
                  <a:cubicBezTo>
                    <a:pt x="1021542" y="5856650"/>
                    <a:pt x="1135392" y="5902650"/>
                    <a:pt x="1253842" y="5947500"/>
                  </a:cubicBezTo>
                  <a:lnTo>
                    <a:pt x="1605742" y="5523150"/>
                  </a:lnTo>
                  <a:lnTo>
                    <a:pt x="2672942" y="4235150"/>
                  </a:lnTo>
                  <a:lnTo>
                    <a:pt x="3322692" y="3452000"/>
                  </a:lnTo>
                  <a:lnTo>
                    <a:pt x="2684442" y="2682650"/>
                  </a:lnTo>
                  <a:lnTo>
                    <a:pt x="1601142" y="1377400"/>
                  </a:lnTo>
                  <a:lnTo>
                    <a:pt x="1236592" y="938100"/>
                  </a:lnTo>
                  <a:cubicBezTo>
                    <a:pt x="1119292" y="982950"/>
                    <a:pt x="1004292" y="1028950"/>
                    <a:pt x="892742" y="1076100"/>
                  </a:cubicBezTo>
                  <a:close/>
                </a:path>
              </a:pathLst>
            </a:custGeom>
            <a:solidFill>
              <a:schemeClr val="bg1"/>
            </a:solidFill>
            <a:ln w="1150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fr-FR" dirty="0"/>
            </a:p>
          </p:txBody>
        </p:sp>
        <p:pic>
          <p:nvPicPr>
            <p:cNvPr id="76" name="Picture 2" descr="A picture containing person, outdoor, holding, player&#10;&#10;Description automatically generated">
              <a:extLst>
                <a:ext uri="{FF2B5EF4-FFF2-40B4-BE49-F238E27FC236}">
                  <a16:creationId xmlns:a16="http://schemas.microsoft.com/office/drawing/2014/main" id="{AADE9908-62E1-40CB-88F1-B8628EF92E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482357" y="1823546"/>
              <a:ext cx="1559793" cy="5034453"/>
            </a:xfrm>
            <a:prstGeom prst="rect">
              <a:avLst/>
            </a:prstGeom>
          </p:spPr>
        </p:pic>
      </p:grpSp>
      <p:sp>
        <p:nvSpPr>
          <p:cNvPr id="77" name="Freeform: Shape 67">
            <a:extLst>
              <a:ext uri="{FF2B5EF4-FFF2-40B4-BE49-F238E27FC236}">
                <a16:creationId xmlns:a16="http://schemas.microsoft.com/office/drawing/2014/main" id="{FE063130-8176-48F2-8C37-631117076879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Text Placeholder 37">
            <a:extLst>
              <a:ext uri="{FF2B5EF4-FFF2-40B4-BE49-F238E27FC236}">
                <a16:creationId xmlns:a16="http://schemas.microsoft.com/office/drawing/2014/main" id="{646BF720-4458-4B5C-941D-47F6E2EF0C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1940" y="3474118"/>
            <a:ext cx="4379670" cy="13228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40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err="1"/>
              <a:t>Titre</a:t>
            </a:r>
            <a:br>
              <a:rPr lang="en-US" dirty="0"/>
            </a:br>
            <a:r>
              <a:rPr lang="en-US" dirty="0"/>
              <a:t>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79" name="Text Placeholder 37">
            <a:extLst>
              <a:ext uri="{FF2B5EF4-FFF2-40B4-BE49-F238E27FC236}">
                <a16:creationId xmlns:a16="http://schemas.microsoft.com/office/drawing/2014/main" id="{E0040D43-7B35-4FC8-9C35-620E611EA3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1940" y="2078857"/>
            <a:ext cx="4379670" cy="145055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8000" cap="all" baseline="0">
                <a:solidFill>
                  <a:schemeClr val="accent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00.</a:t>
            </a:r>
          </a:p>
        </p:txBody>
      </p:sp>
      <p:sp>
        <p:nvSpPr>
          <p:cNvPr id="80" name="Freeform: Shape 70">
            <a:extLst>
              <a:ext uri="{FF2B5EF4-FFF2-40B4-BE49-F238E27FC236}">
                <a16:creationId xmlns:a16="http://schemas.microsoft.com/office/drawing/2014/main" id="{FFD0D7A6-05E2-4F30-98F4-F6702F934B09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Slide Number Placeholder 73">
            <a:extLst>
              <a:ext uri="{FF2B5EF4-FFF2-40B4-BE49-F238E27FC236}">
                <a16:creationId xmlns:a16="http://schemas.microsoft.com/office/drawing/2014/main" id="{D5499153-49D8-4758-B9AD-5F9A7438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213" y="6021388"/>
            <a:ext cx="828261" cy="836612"/>
          </a:xfrm>
        </p:spPr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8E80E096-34ED-4042-8058-26862BFCE5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60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0BBA3D2-0325-4C71-B6DB-67A3CDA1F877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029A5463-44D5-4517-8832-D6C024B3E1D5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4">
            <a:extLst>
              <a:ext uri="{FF2B5EF4-FFF2-40B4-BE49-F238E27FC236}">
                <a16:creationId xmlns:a16="http://schemas.microsoft.com/office/drawing/2014/main" id="{7E7B007D-E5B4-4A78-9995-88ADE7A13D00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4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4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788D21-5CB6-440E-98A8-E234B9120F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3" name="Text Placeholder 37">
            <a:extLst>
              <a:ext uri="{FF2B5EF4-FFF2-40B4-BE49-F238E27FC236}">
                <a16:creationId xmlns:a16="http://schemas.microsoft.com/office/drawing/2014/main" id="{F08680F0-4CBC-488F-9706-D49FA766B5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2232561"/>
            <a:ext cx="351340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dirty="0"/>
              <a:t>Sous-titre </a:t>
            </a:r>
            <a:br>
              <a:rPr lang="fr-FR" dirty="0"/>
            </a:br>
            <a:r>
              <a:rPr lang="fr-FR" dirty="0"/>
              <a:t>sur une ou deux lignes</a:t>
            </a:r>
            <a:endParaRPr lang="en-US" dirty="0"/>
          </a:p>
        </p:txBody>
      </p:sp>
      <p:sp>
        <p:nvSpPr>
          <p:cNvPr id="65" name="Text Placeholder 37">
            <a:extLst>
              <a:ext uri="{FF2B5EF4-FFF2-40B4-BE49-F238E27FC236}">
                <a16:creationId xmlns:a16="http://schemas.microsoft.com/office/drawing/2014/main" id="{157B6A65-148A-4473-9899-4302FE0486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1602" y="2232561"/>
            <a:ext cx="351340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dirty="0"/>
              <a:t>Sous-titre </a:t>
            </a:r>
            <a:br>
              <a:rPr lang="fr-FR" dirty="0"/>
            </a:br>
            <a:r>
              <a:rPr lang="fr-FR" dirty="0"/>
              <a:t>sur une ou deux lignes</a:t>
            </a:r>
            <a:endParaRPr lang="en-US" dirty="0"/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56E57C79-CC6F-4217-8300-54C9D35D69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965859"/>
            <a:ext cx="3520885" cy="3055528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7" name="Text Placeholder 5">
            <a:extLst>
              <a:ext uri="{FF2B5EF4-FFF2-40B4-BE49-F238E27FC236}">
                <a16:creationId xmlns:a16="http://schemas.microsoft.com/office/drawing/2014/main" id="{C314ABC5-D6A3-4872-9A92-3168232AC0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31602" y="2965859"/>
            <a:ext cx="3520885" cy="3055528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8" name="Slide Number Placeholder 67">
            <a:extLst>
              <a:ext uri="{FF2B5EF4-FFF2-40B4-BE49-F238E27FC236}">
                <a16:creationId xmlns:a16="http://schemas.microsoft.com/office/drawing/2014/main" id="{0542E75D-2202-4A01-A025-D7F3C5465D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AB4E21B-00EC-4F3E-BFEC-A55AB50AF3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0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DB346CA-C844-47F9-AB70-F7A6EB7278AE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5F2BA544-E4B9-411C-84D4-F3D03FF2E0D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8673D4F1-5EAA-4011-A81E-A9772AF0E87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8B52BC-B178-4756-B91C-782C1C6C7A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8E7F39-F1EA-4E96-AEA5-3E7BED083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2" name="Text Placeholder 37">
            <a:extLst>
              <a:ext uri="{FF2B5EF4-FFF2-40B4-BE49-F238E27FC236}">
                <a16:creationId xmlns:a16="http://schemas.microsoft.com/office/drawing/2014/main" id="{0EF88C60-A057-4D77-8735-5C10BADC4A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2500735"/>
            <a:ext cx="3513409" cy="35349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3" name="Text Placeholder 37">
            <a:extLst>
              <a:ext uri="{FF2B5EF4-FFF2-40B4-BE49-F238E27FC236}">
                <a16:creationId xmlns:a16="http://schemas.microsoft.com/office/drawing/2014/main" id="{EE6AB177-66DE-462B-B09D-3ECC3F752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1602" y="2500733"/>
            <a:ext cx="3513409" cy="353493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E6F43E08-42EA-49AA-B471-0315A74E09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965859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7" name="Text Placeholder 5">
            <a:extLst>
              <a:ext uri="{FF2B5EF4-FFF2-40B4-BE49-F238E27FC236}">
                <a16:creationId xmlns:a16="http://schemas.microsoft.com/office/drawing/2014/main" id="{21FDCA50-D39E-4F79-AE03-4179F9BAE9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31602" y="2965859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8" name="Text Placeholder 37">
            <a:extLst>
              <a:ext uri="{FF2B5EF4-FFF2-40B4-BE49-F238E27FC236}">
                <a16:creationId xmlns:a16="http://schemas.microsoft.com/office/drawing/2014/main" id="{091F3397-DD2A-40C0-9606-AC481EA287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5760" y="4610522"/>
            <a:ext cx="3513409" cy="35349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9" name="Text Placeholder 37">
            <a:extLst>
              <a:ext uri="{FF2B5EF4-FFF2-40B4-BE49-F238E27FC236}">
                <a16:creationId xmlns:a16="http://schemas.microsoft.com/office/drawing/2014/main" id="{7B9ACF0E-1878-4353-B82B-C88DFD59D4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1602" y="4610520"/>
            <a:ext cx="3513409" cy="353493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72" name="Text Placeholder 5">
            <a:extLst>
              <a:ext uri="{FF2B5EF4-FFF2-40B4-BE49-F238E27FC236}">
                <a16:creationId xmlns:a16="http://schemas.microsoft.com/office/drawing/2014/main" id="{FF92740D-830B-4E0A-82B2-C613E4BB6F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284" y="5075646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73" name="Text Placeholder 5">
            <a:extLst>
              <a:ext uri="{FF2B5EF4-FFF2-40B4-BE49-F238E27FC236}">
                <a16:creationId xmlns:a16="http://schemas.microsoft.com/office/drawing/2014/main" id="{CECB4F83-8FFF-4EB0-A4C4-DFA8292F53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31602" y="5075646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9F0B5F62-296F-4A21-9B4C-587E60DAC5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5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id="{B56CD4F5-EB3C-4718-ABFF-2ADF5EB17D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89466" y="0"/>
            <a:ext cx="8902534" cy="6858000"/>
          </a:xfrm>
          <a:custGeom>
            <a:avLst/>
            <a:gdLst>
              <a:gd name="connsiteX0" fmla="*/ 8891009 w 8891009"/>
              <a:gd name="connsiteY0" fmla="*/ 4895073 h 6858000"/>
              <a:gd name="connsiteX1" fmla="*/ 8891009 w 8891009"/>
              <a:gd name="connsiteY1" fmla="*/ 6858000 h 6858000"/>
              <a:gd name="connsiteX2" fmla="*/ 6970622 w 8891009"/>
              <a:gd name="connsiteY2" fmla="*/ 6858000 h 6858000"/>
              <a:gd name="connsiteX3" fmla="*/ 7537074 w 8891009"/>
              <a:gd name="connsiteY3" fmla="*/ 6139550 h 6858000"/>
              <a:gd name="connsiteX4" fmla="*/ 7611824 w 8891009"/>
              <a:gd name="connsiteY4" fmla="*/ 6163700 h 6858000"/>
              <a:gd name="connsiteX5" fmla="*/ 7834924 w 8891009"/>
              <a:gd name="connsiteY5" fmla="*/ 6235000 h 6858000"/>
              <a:gd name="connsiteX6" fmla="*/ 6931137 w 8891009"/>
              <a:gd name="connsiteY6" fmla="*/ 0 h 6858000"/>
              <a:gd name="connsiteX7" fmla="*/ 8891009 w 8891009"/>
              <a:gd name="connsiteY7" fmla="*/ 0 h 6858000"/>
              <a:gd name="connsiteX8" fmla="*/ 8891009 w 8891009"/>
              <a:gd name="connsiteY8" fmla="*/ 2010989 h 6858000"/>
              <a:gd name="connsiteX9" fmla="*/ 7817674 w 8891009"/>
              <a:gd name="connsiteY9" fmla="*/ 651750 h 6858000"/>
              <a:gd name="connsiteX10" fmla="*/ 7595724 w 8891009"/>
              <a:gd name="connsiteY10" fmla="*/ 721900 h 6858000"/>
              <a:gd name="connsiteX11" fmla="*/ 7519824 w 8891009"/>
              <a:gd name="connsiteY11" fmla="*/ 746050 h 6858000"/>
              <a:gd name="connsiteX12" fmla="*/ 39798 w 8891009"/>
              <a:gd name="connsiteY12" fmla="*/ 0 h 6858000"/>
              <a:gd name="connsiteX13" fmla="*/ 5743882 w 8891009"/>
              <a:gd name="connsiteY13" fmla="*/ 0 h 6858000"/>
              <a:gd name="connsiteX14" fmla="*/ 6636624 w 8891009"/>
              <a:gd name="connsiteY14" fmla="*/ 1076100 h 6858000"/>
              <a:gd name="connsiteX15" fmla="*/ 6980474 w 8891009"/>
              <a:gd name="connsiteY15" fmla="*/ 938100 h 6858000"/>
              <a:gd name="connsiteX16" fmla="*/ 7345024 w 8891009"/>
              <a:gd name="connsiteY16" fmla="*/ 1377400 h 6858000"/>
              <a:gd name="connsiteX17" fmla="*/ 8428324 w 8891009"/>
              <a:gd name="connsiteY17" fmla="*/ 2682650 h 6858000"/>
              <a:gd name="connsiteX18" fmla="*/ 8891009 w 8891009"/>
              <a:gd name="connsiteY18" fmla="*/ 3240374 h 6858000"/>
              <a:gd name="connsiteX19" fmla="*/ 8891009 w 8891009"/>
              <a:gd name="connsiteY19" fmla="*/ 3663611 h 6858000"/>
              <a:gd name="connsiteX20" fmla="*/ 8416824 w 8891009"/>
              <a:gd name="connsiteY20" fmla="*/ 4235150 h 6858000"/>
              <a:gd name="connsiteX21" fmla="*/ 7349624 w 8891009"/>
              <a:gd name="connsiteY21" fmla="*/ 5523150 h 6858000"/>
              <a:gd name="connsiteX22" fmla="*/ 6997724 w 8891009"/>
              <a:gd name="connsiteY22" fmla="*/ 5947500 h 6858000"/>
              <a:gd name="connsiteX23" fmla="*/ 6652724 w 8891009"/>
              <a:gd name="connsiteY23" fmla="*/ 5810650 h 6858000"/>
              <a:gd name="connsiteX24" fmla="*/ 5784434 w 8891009"/>
              <a:gd name="connsiteY24" fmla="*/ 6858000 h 6858000"/>
              <a:gd name="connsiteX25" fmla="*/ 0 w 8891009"/>
              <a:gd name="connsiteY25" fmla="*/ 6858000 h 6858000"/>
              <a:gd name="connsiteX26" fmla="*/ 0 w 8891009"/>
              <a:gd name="connsiteY26" fmla="*/ 6857999 h 6858000"/>
              <a:gd name="connsiteX27" fmla="*/ 80349 w 8891009"/>
              <a:gd name="connsiteY27" fmla="*/ 6857999 h 6858000"/>
              <a:gd name="connsiteX28" fmla="*/ 948639 w 8891009"/>
              <a:gd name="connsiteY28" fmla="*/ 5810649 h 6858000"/>
              <a:gd name="connsiteX29" fmla="*/ 1293640 w 8891009"/>
              <a:gd name="connsiteY29" fmla="*/ 5947499 h 6858000"/>
              <a:gd name="connsiteX30" fmla="*/ 1645539 w 8891009"/>
              <a:gd name="connsiteY30" fmla="*/ 5523149 h 6858000"/>
              <a:gd name="connsiteX31" fmla="*/ 2712739 w 8891009"/>
              <a:gd name="connsiteY31" fmla="*/ 4235149 h 6858000"/>
              <a:gd name="connsiteX32" fmla="*/ 3362489 w 8891009"/>
              <a:gd name="connsiteY32" fmla="*/ 3451999 h 6858000"/>
              <a:gd name="connsiteX33" fmla="*/ 2724239 w 8891009"/>
              <a:gd name="connsiteY33" fmla="*/ 2682649 h 6858000"/>
              <a:gd name="connsiteX34" fmla="*/ 1640939 w 8891009"/>
              <a:gd name="connsiteY34" fmla="*/ 1377399 h 6858000"/>
              <a:gd name="connsiteX35" fmla="*/ 1276389 w 8891009"/>
              <a:gd name="connsiteY35" fmla="*/ 938099 h 6858000"/>
              <a:gd name="connsiteX36" fmla="*/ 932539 w 8891009"/>
              <a:gd name="connsiteY36" fmla="*/ 10760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891009" h="6858000">
                <a:moveTo>
                  <a:pt x="8891009" y="4895073"/>
                </a:moveTo>
                <a:lnTo>
                  <a:pt x="8891009" y="6858000"/>
                </a:lnTo>
                <a:lnTo>
                  <a:pt x="6970622" y="6858000"/>
                </a:lnTo>
                <a:lnTo>
                  <a:pt x="7537074" y="6139550"/>
                </a:lnTo>
                <a:cubicBezTo>
                  <a:pt x="7562374" y="6147601"/>
                  <a:pt x="7587674" y="6155650"/>
                  <a:pt x="7611824" y="6163700"/>
                </a:cubicBezTo>
                <a:cubicBezTo>
                  <a:pt x="7685424" y="6187851"/>
                  <a:pt x="7760174" y="6210851"/>
                  <a:pt x="7834924" y="6235000"/>
                </a:cubicBezTo>
                <a:close/>
                <a:moveTo>
                  <a:pt x="6931137" y="0"/>
                </a:moveTo>
                <a:lnTo>
                  <a:pt x="8891009" y="0"/>
                </a:lnTo>
                <a:lnTo>
                  <a:pt x="8891009" y="2010989"/>
                </a:lnTo>
                <a:lnTo>
                  <a:pt x="7817674" y="651750"/>
                </a:lnTo>
                <a:cubicBezTo>
                  <a:pt x="7742924" y="674750"/>
                  <a:pt x="7669324" y="697750"/>
                  <a:pt x="7595724" y="721900"/>
                </a:cubicBezTo>
                <a:cubicBezTo>
                  <a:pt x="7570424" y="729950"/>
                  <a:pt x="7545124" y="738000"/>
                  <a:pt x="7519824" y="746050"/>
                </a:cubicBezTo>
                <a:close/>
                <a:moveTo>
                  <a:pt x="39798" y="0"/>
                </a:moveTo>
                <a:lnTo>
                  <a:pt x="5743882" y="0"/>
                </a:lnTo>
                <a:lnTo>
                  <a:pt x="6636624" y="1076100"/>
                </a:lnTo>
                <a:cubicBezTo>
                  <a:pt x="6748174" y="1028950"/>
                  <a:pt x="6863174" y="982950"/>
                  <a:pt x="6980474" y="938100"/>
                </a:cubicBezTo>
                <a:lnTo>
                  <a:pt x="7345024" y="1377400"/>
                </a:lnTo>
                <a:lnTo>
                  <a:pt x="8428324" y="2682650"/>
                </a:lnTo>
                <a:lnTo>
                  <a:pt x="8891009" y="3240374"/>
                </a:lnTo>
                <a:lnTo>
                  <a:pt x="8891009" y="3663611"/>
                </a:lnTo>
                <a:lnTo>
                  <a:pt x="8416824" y="4235150"/>
                </a:lnTo>
                <a:lnTo>
                  <a:pt x="7349624" y="5523150"/>
                </a:lnTo>
                <a:lnTo>
                  <a:pt x="6997724" y="5947500"/>
                </a:lnTo>
                <a:cubicBezTo>
                  <a:pt x="6879274" y="5902650"/>
                  <a:pt x="6765424" y="5856650"/>
                  <a:pt x="6652724" y="5810650"/>
                </a:cubicBezTo>
                <a:lnTo>
                  <a:pt x="5784434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80349" y="6857999"/>
                </a:lnTo>
                <a:lnTo>
                  <a:pt x="948639" y="5810649"/>
                </a:lnTo>
                <a:cubicBezTo>
                  <a:pt x="1061339" y="5856649"/>
                  <a:pt x="1175189" y="5902649"/>
                  <a:pt x="1293640" y="5947499"/>
                </a:cubicBezTo>
                <a:lnTo>
                  <a:pt x="1645539" y="5523149"/>
                </a:lnTo>
                <a:lnTo>
                  <a:pt x="2712739" y="4235149"/>
                </a:lnTo>
                <a:lnTo>
                  <a:pt x="3362489" y="3451999"/>
                </a:lnTo>
                <a:lnTo>
                  <a:pt x="2724239" y="2682649"/>
                </a:lnTo>
                <a:lnTo>
                  <a:pt x="1640939" y="1377399"/>
                </a:lnTo>
                <a:lnTo>
                  <a:pt x="1276389" y="938099"/>
                </a:lnTo>
                <a:cubicBezTo>
                  <a:pt x="1159089" y="982949"/>
                  <a:pt x="1044089" y="1028949"/>
                  <a:pt x="932539" y="10760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bIns="1548000" anchor="ctr">
            <a:noAutofit/>
          </a:bodyPr>
          <a:lstStyle>
            <a:lvl1pPr algn="ctr">
              <a:lnSpc>
                <a:spcPct val="100000"/>
              </a:lnSpc>
              <a:buNone/>
              <a:defRPr sz="18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r>
              <a:rPr lang="fr-FR" dirty="0"/>
              <a:t>Click the icon </a:t>
            </a:r>
            <a:br>
              <a:rPr lang="fr-FR" dirty="0"/>
            </a:br>
            <a:r>
              <a:rPr lang="fr-FR" dirty="0"/>
              <a:t>to insert your picture</a:t>
            </a:r>
            <a:endParaRPr lang="en-US" dirty="0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F299012C-A80F-441C-A738-C90AC2622B58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chemeClr val="bg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FC703A7-8286-4573-A8DD-273A385D136D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48669CD0-45C0-4877-9350-E7E2C717F4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1780137"/>
            <a:ext cx="370127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TITRE SUR UNE</a:t>
            </a:r>
            <a:br>
              <a:rPr lang="fr-FR" dirty="0"/>
            </a:br>
            <a:r>
              <a:rPr lang="fr-FR" dirty="0"/>
              <a:t>OU DEUX LIGNES</a:t>
            </a:r>
            <a:endParaRPr lang="en-US" dirty="0"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49FE3DBE-F986-4DB7-B908-C6F12540CC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508659"/>
            <a:ext cx="3701279" cy="2666172"/>
          </a:xfrm>
        </p:spPr>
        <p:txBody>
          <a:bodyPr/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F6C9C-D083-451F-992B-8061CEAB91F6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8B80E8-1390-4E9F-99A9-6F0B15BCFA2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1" name="Graphique 20">
            <a:extLst>
              <a:ext uri="{FF2B5EF4-FFF2-40B4-BE49-F238E27FC236}">
                <a16:creationId xmlns:a16="http://schemas.microsoft.com/office/drawing/2014/main" id="{06EA7B99-BF13-42F8-8B69-896B06E4F7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33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070681D-A5F2-4471-9C06-25B61CA29A9B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737D78FA-3C6B-43BC-A70D-ED27663DD053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9">
            <a:extLst>
              <a:ext uri="{FF2B5EF4-FFF2-40B4-BE49-F238E27FC236}">
                <a16:creationId xmlns:a16="http://schemas.microsoft.com/office/drawing/2014/main" id="{EC66C80A-4796-4679-A25C-4C0CC577022E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F2F2F2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CE0934EF-47D7-4B11-A084-677CC42E9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65760" y="1780137"/>
            <a:ext cx="3700514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cap="all" baseline="0" dirty="0">
                <a:solidFill>
                  <a:schemeClr val="bg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TITRE SUR UNE</a:t>
            </a:r>
            <a:br>
              <a:rPr lang="fr-FR" dirty="0"/>
            </a:br>
            <a:r>
              <a:rPr lang="fr-FR" dirty="0"/>
              <a:t>OU DEUX LIGNES</a:t>
            </a:r>
            <a:endParaRPr lang="en-US" dirty="0"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8D5AA56-E6B0-404A-B86B-2987AA45539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58284" y="2508659"/>
            <a:ext cx="3700514" cy="266617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1DEC8-CABD-4D45-8C63-262A7E7A9FFB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68" name="Picture 67" descr="A picture containing monitor, electronics, sitting, indoor&#10;&#10;Description automatically generated">
            <a:extLst>
              <a:ext uri="{FF2B5EF4-FFF2-40B4-BE49-F238E27FC236}">
                <a16:creationId xmlns:a16="http://schemas.microsoft.com/office/drawing/2014/main" id="{3A9475B5-92E6-4973-8C13-9133B473E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5429"/>
          <a:stretch/>
        </p:blipFill>
        <p:spPr>
          <a:xfrm>
            <a:off x="4308982" y="1091100"/>
            <a:ext cx="7883018" cy="4675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5DD3B17-7D93-45CD-A094-16B9143AB8DC}"/>
              </a:ext>
            </a:extLst>
          </p:cNvPr>
          <p:cNvSpPr/>
          <p:nvPr/>
        </p:nvSpPr>
        <p:spPr>
          <a:xfrm>
            <a:off x="5751328" y="1411722"/>
            <a:ext cx="6456506" cy="3620991"/>
          </a:xfrm>
          <a:prstGeom prst="rect">
            <a:avLst/>
          </a:prstGeom>
          <a:blipFill>
            <a:blip r:embed="rId3"/>
            <a:srcRect/>
            <a:stretch>
              <a:fillRect t="-739" b="-79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Media Placeholder 19">
            <a:extLst>
              <a:ext uri="{FF2B5EF4-FFF2-40B4-BE49-F238E27FC236}">
                <a16:creationId xmlns:a16="http://schemas.microsoft.com/office/drawing/2014/main" id="{00BA8189-7FD7-4880-8138-874289F0C23B}"/>
              </a:ext>
            </a:extLst>
          </p:cNvPr>
          <p:cNvSpPr>
            <a:spLocks noGrp="1"/>
          </p:cNvSpPr>
          <p:nvPr userDrawn="1">
            <p:ph type="media" sz="quarter" idx="10" hasCustomPrompt="1"/>
          </p:nvPr>
        </p:nvSpPr>
        <p:spPr>
          <a:xfrm>
            <a:off x="5743575" y="1394460"/>
            <a:ext cx="6448425" cy="3655516"/>
          </a:xfrm>
          <a:prstGeom prst="rect">
            <a:avLst/>
          </a:prstGeom>
          <a:solidFill>
            <a:schemeClr val="bg1"/>
          </a:solidFill>
        </p:spPr>
        <p:txBody>
          <a:bodyPr wrap="square" tIns="0" bIns="1224000" anchor="ctr">
            <a:noAutofit/>
          </a:bodyPr>
          <a:lstStyle>
            <a:lvl1pPr algn="ctr">
              <a:buNone/>
              <a:defRPr sz="1800">
                <a:solidFill>
                  <a:schemeClr val="accent1">
                    <a:alpha val="20000"/>
                  </a:schemeClr>
                </a:solidFill>
              </a:defRPr>
            </a:lvl1pPr>
          </a:lstStyle>
          <a:p>
            <a:r>
              <a:rPr lang="fr-FR" dirty="0"/>
              <a:t>Click the icon to insert a video</a:t>
            </a:r>
            <a:endParaRPr lang="en-US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B75A2C60-089D-41D9-B217-383C05A5FD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7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éo fullsc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17017A8-C076-4137-B90A-052DCF01C1DE}"/>
              </a:ext>
            </a:extLst>
          </p:cNvPr>
          <p:cNvSpPr/>
          <p:nvPr userDrawn="1"/>
        </p:nvSpPr>
        <p:spPr>
          <a:xfrm>
            <a:off x="11891962" y="0"/>
            <a:ext cx="300038" cy="6856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4E5075-2F0B-4CB9-A9A9-BC234ABBBD18}"/>
              </a:ext>
            </a:extLst>
          </p:cNvPr>
          <p:cNvSpPr/>
          <p:nvPr userDrawn="1"/>
        </p:nvSpPr>
        <p:spPr>
          <a:xfrm rot="5400000">
            <a:off x="5945982" y="-5945981"/>
            <a:ext cx="300038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EF67C-A311-429A-ABA9-6F1FB9801CDC}"/>
              </a:ext>
            </a:extLst>
          </p:cNvPr>
          <p:cNvSpPr/>
          <p:nvPr userDrawn="1"/>
        </p:nvSpPr>
        <p:spPr>
          <a:xfrm rot="5400000">
            <a:off x="5945983" y="611980"/>
            <a:ext cx="300038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E0CAC8A-5733-4139-9DE1-38BD154A8CAE}"/>
              </a:ext>
            </a:extLst>
          </p:cNvPr>
          <p:cNvSpPr/>
          <p:nvPr userDrawn="1"/>
        </p:nvSpPr>
        <p:spPr>
          <a:xfrm rot="5400000">
            <a:off x="-677411" y="4275130"/>
            <a:ext cx="3258947" cy="1906792"/>
          </a:xfrm>
          <a:custGeom>
            <a:avLst/>
            <a:gdLst>
              <a:gd name="connsiteX0" fmla="*/ 0 w 3258947"/>
              <a:gd name="connsiteY0" fmla="*/ 1906792 h 1906792"/>
              <a:gd name="connsiteX1" fmla="*/ 1888619 w 3258947"/>
              <a:gd name="connsiteY1" fmla="*/ 0 h 1906792"/>
              <a:gd name="connsiteX2" fmla="*/ 3258947 w 3258947"/>
              <a:gd name="connsiteY2" fmla="*/ 1383514 h 1906792"/>
              <a:gd name="connsiteX3" fmla="*/ 3258947 w 3258947"/>
              <a:gd name="connsiteY3" fmla="*/ 1906792 h 190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8947" h="1906792">
                <a:moveTo>
                  <a:pt x="0" y="1906792"/>
                </a:moveTo>
                <a:lnTo>
                  <a:pt x="1888619" y="0"/>
                </a:lnTo>
                <a:lnTo>
                  <a:pt x="3258947" y="1383514"/>
                </a:lnTo>
                <a:lnTo>
                  <a:pt x="3258947" y="19067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F857F18-BB79-40A5-B8F6-1735AA4C6814}"/>
              </a:ext>
            </a:extLst>
          </p:cNvPr>
          <p:cNvSpPr/>
          <p:nvPr userDrawn="1"/>
        </p:nvSpPr>
        <p:spPr>
          <a:xfrm rot="5400000">
            <a:off x="-597751" y="4024566"/>
            <a:ext cx="3429000" cy="2237866"/>
          </a:xfrm>
          <a:custGeom>
            <a:avLst/>
            <a:gdLst>
              <a:gd name="connsiteX0" fmla="*/ 0 w 3429000"/>
              <a:gd name="connsiteY0" fmla="*/ 2237866 h 2237866"/>
              <a:gd name="connsiteX1" fmla="*/ 1212698 w 3429000"/>
              <a:gd name="connsiteY1" fmla="*/ 1025168 h 2237866"/>
              <a:gd name="connsiteX2" fmla="*/ 1183528 w 3429000"/>
              <a:gd name="connsiteY2" fmla="*/ 979326 h 2237866"/>
              <a:gd name="connsiteX3" fmla="*/ 1146021 w 3429000"/>
              <a:gd name="connsiteY3" fmla="*/ 912649 h 2237866"/>
              <a:gd name="connsiteX4" fmla="*/ 2058671 w 3429000"/>
              <a:gd name="connsiteY4" fmla="*/ 0 h 2237866"/>
              <a:gd name="connsiteX5" fmla="*/ 2979655 w 3429000"/>
              <a:gd name="connsiteY5" fmla="*/ 920984 h 2237866"/>
              <a:gd name="connsiteX6" fmla="*/ 2942149 w 3429000"/>
              <a:gd name="connsiteY6" fmla="*/ 987661 h 2237866"/>
              <a:gd name="connsiteX7" fmla="*/ 2912977 w 3429000"/>
              <a:gd name="connsiteY7" fmla="*/ 1037670 h 2237866"/>
              <a:gd name="connsiteX8" fmla="*/ 3429000 w 3429000"/>
              <a:gd name="connsiteY8" fmla="*/ 1553692 h 2237866"/>
              <a:gd name="connsiteX9" fmla="*/ 3429000 w 3429000"/>
              <a:gd name="connsiteY9" fmla="*/ 2154628 h 2237866"/>
              <a:gd name="connsiteX10" fmla="*/ 3092173 w 3429000"/>
              <a:gd name="connsiteY10" fmla="*/ 1804461 h 2237866"/>
              <a:gd name="connsiteX11" fmla="*/ 2667104 w 3429000"/>
              <a:gd name="connsiteY11" fmla="*/ 1362723 h 2237866"/>
              <a:gd name="connsiteX12" fmla="*/ 2754618 w 3429000"/>
              <a:gd name="connsiteY12" fmla="*/ 1258539 h 2237866"/>
              <a:gd name="connsiteX13" fmla="*/ 2767119 w 3429000"/>
              <a:gd name="connsiteY13" fmla="*/ 1241869 h 2237866"/>
              <a:gd name="connsiteX14" fmla="*/ 2208695 w 3429000"/>
              <a:gd name="connsiteY14" fmla="*/ 658441 h 2237866"/>
              <a:gd name="connsiteX15" fmla="*/ 2058671 w 3429000"/>
              <a:gd name="connsiteY15" fmla="*/ 504249 h 2237866"/>
              <a:gd name="connsiteX16" fmla="*/ 1908646 w 3429000"/>
              <a:gd name="connsiteY16" fmla="*/ 658441 h 2237866"/>
              <a:gd name="connsiteX17" fmla="*/ 1354389 w 3429000"/>
              <a:gd name="connsiteY17" fmla="*/ 1233535 h 2237866"/>
              <a:gd name="connsiteX18" fmla="*/ 1366891 w 3429000"/>
              <a:gd name="connsiteY18" fmla="*/ 1250204 h 2237866"/>
              <a:gd name="connsiteX19" fmla="*/ 1454405 w 3429000"/>
              <a:gd name="connsiteY19" fmla="*/ 1354388 h 2237866"/>
              <a:gd name="connsiteX20" fmla="*/ 1025168 w 3429000"/>
              <a:gd name="connsiteY20" fmla="*/ 1800294 h 2237866"/>
              <a:gd name="connsiteX21" fmla="*/ 604266 w 3429000"/>
              <a:gd name="connsiteY21" fmla="*/ 2237866 h 22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429000" h="2237866">
                <a:moveTo>
                  <a:pt x="0" y="2237866"/>
                </a:moveTo>
                <a:lnTo>
                  <a:pt x="1212698" y="1025168"/>
                </a:lnTo>
                <a:cubicBezTo>
                  <a:pt x="1200197" y="1012665"/>
                  <a:pt x="1191862" y="995996"/>
                  <a:pt x="1183528" y="979326"/>
                </a:cubicBezTo>
                <a:cubicBezTo>
                  <a:pt x="1171026" y="958490"/>
                  <a:pt x="1158524" y="933486"/>
                  <a:pt x="1146021" y="912649"/>
                </a:cubicBezTo>
                <a:lnTo>
                  <a:pt x="2058671" y="0"/>
                </a:lnTo>
                <a:lnTo>
                  <a:pt x="2979655" y="920984"/>
                </a:lnTo>
                <a:cubicBezTo>
                  <a:pt x="2967153" y="945988"/>
                  <a:pt x="2954651" y="966824"/>
                  <a:pt x="2942149" y="987661"/>
                </a:cubicBezTo>
                <a:cubicBezTo>
                  <a:pt x="2929647" y="1004331"/>
                  <a:pt x="2921312" y="1021000"/>
                  <a:pt x="2912977" y="1037670"/>
                </a:cubicBezTo>
                <a:lnTo>
                  <a:pt x="3429000" y="1553692"/>
                </a:lnTo>
                <a:lnTo>
                  <a:pt x="3429000" y="2154628"/>
                </a:lnTo>
                <a:lnTo>
                  <a:pt x="3092173" y="1804461"/>
                </a:lnTo>
                <a:lnTo>
                  <a:pt x="2667104" y="1362723"/>
                </a:lnTo>
                <a:cubicBezTo>
                  <a:pt x="2696275" y="1329383"/>
                  <a:pt x="2725447" y="1296045"/>
                  <a:pt x="2754618" y="1258539"/>
                </a:cubicBezTo>
                <a:cubicBezTo>
                  <a:pt x="2758785" y="1254372"/>
                  <a:pt x="2762953" y="1246037"/>
                  <a:pt x="2767119" y="1241869"/>
                </a:cubicBezTo>
                <a:lnTo>
                  <a:pt x="2208695" y="658441"/>
                </a:lnTo>
                <a:lnTo>
                  <a:pt x="2058671" y="504249"/>
                </a:lnTo>
                <a:lnTo>
                  <a:pt x="1908646" y="658441"/>
                </a:lnTo>
                <a:lnTo>
                  <a:pt x="1354389" y="1233535"/>
                </a:lnTo>
                <a:cubicBezTo>
                  <a:pt x="1358556" y="1237702"/>
                  <a:pt x="1362723" y="1246037"/>
                  <a:pt x="1366891" y="1250204"/>
                </a:cubicBezTo>
                <a:cubicBezTo>
                  <a:pt x="1396063" y="1287710"/>
                  <a:pt x="1425233" y="1321049"/>
                  <a:pt x="1454405" y="1354388"/>
                </a:cubicBezTo>
                <a:lnTo>
                  <a:pt x="1025168" y="1800294"/>
                </a:lnTo>
                <a:lnTo>
                  <a:pt x="604266" y="2237866"/>
                </a:lnTo>
                <a:close/>
              </a:path>
            </a:pathLst>
          </a:custGeom>
          <a:solidFill>
            <a:schemeClr val="accent2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E606E3-901D-42BA-A482-78A1080C4D5B}"/>
              </a:ext>
            </a:extLst>
          </p:cNvPr>
          <p:cNvSpPr/>
          <p:nvPr userDrawn="1"/>
        </p:nvSpPr>
        <p:spPr>
          <a:xfrm>
            <a:off x="0" y="0"/>
            <a:ext cx="300038" cy="4469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edia Placeholder 19">
            <a:extLst>
              <a:ext uri="{FF2B5EF4-FFF2-40B4-BE49-F238E27FC236}">
                <a16:creationId xmlns:a16="http://schemas.microsoft.com/office/drawing/2014/main" id="{D6829743-ED7C-4E6F-B954-7BA81BBF57A1}"/>
              </a:ext>
            </a:extLst>
          </p:cNvPr>
          <p:cNvSpPr>
            <a:spLocks noGrp="1"/>
          </p:cNvSpPr>
          <p:nvPr userDrawn="1">
            <p:ph type="media" sz="quarter" idx="10" hasCustomPrompt="1"/>
          </p:nvPr>
        </p:nvSpPr>
        <p:spPr>
          <a:xfrm>
            <a:off x="306387" y="300038"/>
            <a:ext cx="11585571" cy="6257923"/>
          </a:xfrm>
          <a:custGeom>
            <a:avLst/>
            <a:gdLst>
              <a:gd name="connsiteX0" fmla="*/ 0 w 11585571"/>
              <a:gd name="connsiteY0" fmla="*/ 0 h 6257923"/>
              <a:gd name="connsiteX1" fmla="*/ 11585571 w 11585571"/>
              <a:gd name="connsiteY1" fmla="*/ 0 h 6257923"/>
              <a:gd name="connsiteX2" fmla="*/ 11585571 w 11585571"/>
              <a:gd name="connsiteY2" fmla="*/ 6257923 h 6257923"/>
              <a:gd name="connsiteX3" fmla="*/ 675641 w 11585571"/>
              <a:gd name="connsiteY3" fmla="*/ 6257923 h 6257923"/>
              <a:gd name="connsiteX4" fmla="*/ 891626 w 11585571"/>
              <a:gd name="connsiteY4" fmla="*/ 6041938 h 6257923"/>
              <a:gd name="connsiteX5" fmla="*/ 941635 w 11585571"/>
              <a:gd name="connsiteY5" fmla="*/ 6071110 h 6257923"/>
              <a:gd name="connsiteX6" fmla="*/ 1008312 w 11585571"/>
              <a:gd name="connsiteY6" fmla="*/ 6108616 h 6257923"/>
              <a:gd name="connsiteX7" fmla="*/ 1929296 w 11585571"/>
              <a:gd name="connsiteY7" fmla="*/ 5187632 h 6257923"/>
              <a:gd name="connsiteX8" fmla="*/ 1016647 w 11585571"/>
              <a:gd name="connsiteY8" fmla="*/ 4274982 h 6257923"/>
              <a:gd name="connsiteX9" fmla="*/ 949970 w 11585571"/>
              <a:gd name="connsiteY9" fmla="*/ 4312489 h 6257923"/>
              <a:gd name="connsiteX10" fmla="*/ 904128 w 11585571"/>
              <a:gd name="connsiteY10" fmla="*/ 4341659 h 6257923"/>
              <a:gd name="connsiteX11" fmla="*/ 0 w 11585571"/>
              <a:gd name="connsiteY11" fmla="*/ 3437531 h 625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85571" h="6257923">
                <a:moveTo>
                  <a:pt x="0" y="0"/>
                </a:moveTo>
                <a:lnTo>
                  <a:pt x="11585571" y="0"/>
                </a:lnTo>
                <a:lnTo>
                  <a:pt x="11585571" y="6257923"/>
                </a:lnTo>
                <a:lnTo>
                  <a:pt x="675641" y="6257923"/>
                </a:lnTo>
                <a:lnTo>
                  <a:pt x="891626" y="6041938"/>
                </a:lnTo>
                <a:cubicBezTo>
                  <a:pt x="908296" y="6050273"/>
                  <a:pt x="924965" y="6058608"/>
                  <a:pt x="941635" y="6071110"/>
                </a:cubicBezTo>
                <a:cubicBezTo>
                  <a:pt x="962472" y="6083612"/>
                  <a:pt x="983308" y="6096114"/>
                  <a:pt x="1008312" y="6108616"/>
                </a:cubicBezTo>
                <a:lnTo>
                  <a:pt x="1929296" y="5187632"/>
                </a:lnTo>
                <a:lnTo>
                  <a:pt x="1016647" y="4274982"/>
                </a:lnTo>
                <a:cubicBezTo>
                  <a:pt x="995810" y="4287485"/>
                  <a:pt x="970806" y="4299987"/>
                  <a:pt x="949970" y="4312489"/>
                </a:cubicBezTo>
                <a:cubicBezTo>
                  <a:pt x="933300" y="4320823"/>
                  <a:pt x="916631" y="4329158"/>
                  <a:pt x="904128" y="4341659"/>
                </a:cubicBezTo>
                <a:lnTo>
                  <a:pt x="0" y="343753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0" bIns="1224000" anchor="ctr">
            <a:noAutofit/>
          </a:bodyPr>
          <a:lstStyle>
            <a:lvl1pPr algn="ctr">
              <a:buNone/>
              <a:defRPr sz="18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r>
              <a:rPr lang="fr-FR" dirty="0"/>
              <a:t>Click the icon to insert a video</a:t>
            </a:r>
            <a:endParaRPr lang="en-US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318178BA-3401-4F03-AAF9-14AF724EFF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732" y="5135880"/>
            <a:ext cx="455139" cy="70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6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  <p15:guide id="4" orient="horz" pos="399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0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C4B7FE00-ADE1-4E1B-AD75-4FE5191CA33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9971A-65AF-47C6-8876-02AE087F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51" name="Espace réservé du texte 14">
            <a:extLst>
              <a:ext uri="{FF2B5EF4-FFF2-40B4-BE49-F238E27FC236}">
                <a16:creationId xmlns:a16="http://schemas.microsoft.com/office/drawing/2014/main" id="{3984C47E-944A-4CEA-8EFF-A8888A8B6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38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52" name="Espace réservé du texte 14">
            <a:extLst>
              <a:ext uri="{FF2B5EF4-FFF2-40B4-BE49-F238E27FC236}">
                <a16:creationId xmlns:a16="http://schemas.microsoft.com/office/drawing/2014/main" id="{1B8AD8CF-6B66-4AA9-B778-648DCE931C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3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78" name="Espace réservé du texte 14">
            <a:extLst>
              <a:ext uri="{FF2B5EF4-FFF2-40B4-BE49-F238E27FC236}">
                <a16:creationId xmlns:a16="http://schemas.microsoft.com/office/drawing/2014/main" id="{B0BC6486-A320-4930-BBB4-47D39EB84A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1596" y="312833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1" name="Espace réservé du texte 14">
            <a:extLst>
              <a:ext uri="{FF2B5EF4-FFF2-40B4-BE49-F238E27FC236}">
                <a16:creationId xmlns:a16="http://schemas.microsoft.com/office/drawing/2014/main" id="{92E96AC4-1564-4E91-B055-EA33CCCFC4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0054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4" name="Espace réservé du texte 14">
            <a:extLst>
              <a:ext uri="{FF2B5EF4-FFF2-40B4-BE49-F238E27FC236}">
                <a16:creationId xmlns:a16="http://schemas.microsoft.com/office/drawing/2014/main" id="{71439084-D4E4-42F1-96AE-F1D31132C9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28512" y="312833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1" name="Text Placeholder 5">
            <a:extLst>
              <a:ext uri="{FF2B5EF4-FFF2-40B4-BE49-F238E27FC236}">
                <a16:creationId xmlns:a16="http://schemas.microsoft.com/office/drawing/2014/main" id="{45C74B19-E55F-40C9-AC7B-0235700A9E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3139" y="3197424"/>
            <a:ext cx="2027544" cy="2823964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94" name="Espace réservé du texte 14">
            <a:extLst>
              <a:ext uri="{FF2B5EF4-FFF2-40B4-BE49-F238E27FC236}">
                <a16:creationId xmlns:a16="http://schemas.microsoft.com/office/drawing/2014/main" id="{5BB852F0-BEA1-42A8-8493-D18E5F70CE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91596" y="374646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5" name="Text Placeholder 5">
            <a:extLst>
              <a:ext uri="{FF2B5EF4-FFF2-40B4-BE49-F238E27FC236}">
                <a16:creationId xmlns:a16="http://schemas.microsoft.com/office/drawing/2014/main" id="{4CA3F6D0-A533-4AF2-9911-E9B9D9A827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91596" y="4097509"/>
            <a:ext cx="2027544" cy="1923880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8" name="Espace réservé du texte 14">
            <a:extLst>
              <a:ext uri="{FF2B5EF4-FFF2-40B4-BE49-F238E27FC236}">
                <a16:creationId xmlns:a16="http://schemas.microsoft.com/office/drawing/2014/main" id="{D2555B60-4E81-4F2B-8E33-3F3B701DA9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384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9" name="Text Placeholder 5">
            <a:extLst>
              <a:ext uri="{FF2B5EF4-FFF2-40B4-BE49-F238E27FC236}">
                <a16:creationId xmlns:a16="http://schemas.microsoft.com/office/drawing/2014/main" id="{8487E11D-6B88-4ABA-A7ED-0D474A50A1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3849" y="3197424"/>
            <a:ext cx="2027544" cy="2823964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0" name="Espace réservé du texte 14">
            <a:extLst>
              <a:ext uri="{FF2B5EF4-FFF2-40B4-BE49-F238E27FC236}">
                <a16:creationId xmlns:a16="http://schemas.microsoft.com/office/drawing/2014/main" id="{F086AE7A-1CD9-4E98-BE14-66513D618C1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28512" y="374646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1" name="Text Placeholder 5">
            <a:extLst>
              <a:ext uri="{FF2B5EF4-FFF2-40B4-BE49-F238E27FC236}">
                <a16:creationId xmlns:a16="http://schemas.microsoft.com/office/drawing/2014/main" id="{BCBC0385-19BF-422B-B382-6454FBE49E0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512" y="4097509"/>
            <a:ext cx="2027544" cy="1092008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510CB48A-AD55-4F2C-9083-5B9826833D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  <p:cxnSp>
        <p:nvCxnSpPr>
          <p:cNvPr id="4" name="Connecteur droit 48">
            <a:extLst>
              <a:ext uri="{FF2B5EF4-FFF2-40B4-BE49-F238E27FC236}">
                <a16:creationId xmlns:a16="http://schemas.microsoft.com/office/drawing/2014/main" id="{9C038197-7543-4B3C-A8CB-A5167FFF90CA}"/>
              </a:ext>
            </a:extLst>
          </p:cNvPr>
          <p:cNvCxnSpPr>
            <a:cxnSpLocks/>
          </p:cNvCxnSpPr>
          <p:nvPr userDrawn="1"/>
        </p:nvCxnSpPr>
        <p:spPr>
          <a:xfrm>
            <a:off x="839788" y="2876550"/>
            <a:ext cx="0" cy="39814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34">
            <a:extLst>
              <a:ext uri="{FF2B5EF4-FFF2-40B4-BE49-F238E27FC236}">
                <a16:creationId xmlns:a16="http://schemas.microsoft.com/office/drawing/2014/main" id="{61A9C284-A2E5-49D7-A978-97EB8820EAC0}"/>
              </a:ext>
            </a:extLst>
          </p:cNvPr>
          <p:cNvCxnSpPr>
            <a:cxnSpLocks/>
          </p:cNvCxnSpPr>
          <p:nvPr userDrawn="1"/>
        </p:nvCxnSpPr>
        <p:spPr>
          <a:xfrm>
            <a:off x="3458246" y="3752850"/>
            <a:ext cx="0" cy="31051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48">
            <a:extLst>
              <a:ext uri="{FF2B5EF4-FFF2-40B4-BE49-F238E27FC236}">
                <a16:creationId xmlns:a16="http://schemas.microsoft.com/office/drawing/2014/main" id="{4DE276E9-5A67-4203-B1E1-68E75FF2435F}"/>
              </a:ext>
            </a:extLst>
          </p:cNvPr>
          <p:cNvCxnSpPr>
            <a:cxnSpLocks/>
          </p:cNvCxnSpPr>
          <p:nvPr userDrawn="1"/>
        </p:nvCxnSpPr>
        <p:spPr>
          <a:xfrm>
            <a:off x="838517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48">
            <a:extLst>
              <a:ext uri="{FF2B5EF4-FFF2-40B4-BE49-F238E27FC236}">
                <a16:creationId xmlns:a16="http://schemas.microsoft.com/office/drawing/2014/main" id="{77184F37-A815-4A7C-A03B-724B632DC7D7}"/>
              </a:ext>
            </a:extLst>
          </p:cNvPr>
          <p:cNvCxnSpPr>
            <a:cxnSpLocks/>
          </p:cNvCxnSpPr>
          <p:nvPr userDrawn="1"/>
        </p:nvCxnSpPr>
        <p:spPr>
          <a:xfrm>
            <a:off x="3458246" y="315690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48">
            <a:extLst>
              <a:ext uri="{FF2B5EF4-FFF2-40B4-BE49-F238E27FC236}">
                <a16:creationId xmlns:a16="http://schemas.microsoft.com/office/drawing/2014/main" id="{D9E8A996-AD81-4B5D-9FCD-BF74DAB9E0B8}"/>
              </a:ext>
            </a:extLst>
          </p:cNvPr>
          <p:cNvCxnSpPr>
            <a:cxnSpLocks/>
          </p:cNvCxnSpPr>
          <p:nvPr userDrawn="1"/>
        </p:nvCxnSpPr>
        <p:spPr>
          <a:xfrm>
            <a:off x="6058754" y="2876550"/>
            <a:ext cx="0" cy="39814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48">
            <a:extLst>
              <a:ext uri="{FF2B5EF4-FFF2-40B4-BE49-F238E27FC236}">
                <a16:creationId xmlns:a16="http://schemas.microsoft.com/office/drawing/2014/main" id="{1AFE2A7F-B76D-43B2-914F-F37913D1F45F}"/>
              </a:ext>
            </a:extLst>
          </p:cNvPr>
          <p:cNvCxnSpPr>
            <a:cxnSpLocks/>
          </p:cNvCxnSpPr>
          <p:nvPr userDrawn="1"/>
        </p:nvCxnSpPr>
        <p:spPr>
          <a:xfrm>
            <a:off x="6057483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34">
            <a:extLst>
              <a:ext uri="{FF2B5EF4-FFF2-40B4-BE49-F238E27FC236}">
                <a16:creationId xmlns:a16="http://schemas.microsoft.com/office/drawing/2014/main" id="{7D65A8B5-8E5E-4878-B19A-390BBB5AA4EF}"/>
              </a:ext>
            </a:extLst>
          </p:cNvPr>
          <p:cNvCxnSpPr>
            <a:cxnSpLocks/>
          </p:cNvCxnSpPr>
          <p:nvPr userDrawn="1"/>
        </p:nvCxnSpPr>
        <p:spPr>
          <a:xfrm>
            <a:off x="8695162" y="3752850"/>
            <a:ext cx="0" cy="31051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48">
            <a:extLst>
              <a:ext uri="{FF2B5EF4-FFF2-40B4-BE49-F238E27FC236}">
                <a16:creationId xmlns:a16="http://schemas.microsoft.com/office/drawing/2014/main" id="{9C5B3077-A271-4342-835D-F568BEF3E5B6}"/>
              </a:ext>
            </a:extLst>
          </p:cNvPr>
          <p:cNvCxnSpPr>
            <a:cxnSpLocks/>
          </p:cNvCxnSpPr>
          <p:nvPr userDrawn="1"/>
        </p:nvCxnSpPr>
        <p:spPr>
          <a:xfrm>
            <a:off x="8695162" y="315690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59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9971A-65AF-47C6-8876-02AE087F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51" name="Espace réservé du texte 14">
            <a:extLst>
              <a:ext uri="{FF2B5EF4-FFF2-40B4-BE49-F238E27FC236}">
                <a16:creationId xmlns:a16="http://schemas.microsoft.com/office/drawing/2014/main" id="{3984C47E-944A-4CEA-8EFF-A8888A8B6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38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52" name="Espace réservé du texte 14">
            <a:extLst>
              <a:ext uri="{FF2B5EF4-FFF2-40B4-BE49-F238E27FC236}">
                <a16:creationId xmlns:a16="http://schemas.microsoft.com/office/drawing/2014/main" id="{1B8AD8CF-6B66-4AA9-B778-648DCE931C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3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78" name="Espace réservé du texte 14">
            <a:extLst>
              <a:ext uri="{FF2B5EF4-FFF2-40B4-BE49-F238E27FC236}">
                <a16:creationId xmlns:a16="http://schemas.microsoft.com/office/drawing/2014/main" id="{B0BC6486-A320-4930-BBB4-47D39EB84A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1596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1" name="Espace réservé du texte 14">
            <a:extLst>
              <a:ext uri="{FF2B5EF4-FFF2-40B4-BE49-F238E27FC236}">
                <a16:creationId xmlns:a16="http://schemas.microsoft.com/office/drawing/2014/main" id="{92E96AC4-1564-4E91-B055-EA33CCCFC4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0054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4" name="Espace réservé du texte 14">
            <a:extLst>
              <a:ext uri="{FF2B5EF4-FFF2-40B4-BE49-F238E27FC236}">
                <a16:creationId xmlns:a16="http://schemas.microsoft.com/office/drawing/2014/main" id="{71439084-D4E4-42F1-96AE-F1D31132C9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28512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1" name="Text Placeholder 5">
            <a:extLst>
              <a:ext uri="{FF2B5EF4-FFF2-40B4-BE49-F238E27FC236}">
                <a16:creationId xmlns:a16="http://schemas.microsoft.com/office/drawing/2014/main" id="{45C74B19-E55F-40C9-AC7B-0235700A9E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3139" y="3197424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94" name="Espace réservé du texte 14">
            <a:extLst>
              <a:ext uri="{FF2B5EF4-FFF2-40B4-BE49-F238E27FC236}">
                <a16:creationId xmlns:a16="http://schemas.microsoft.com/office/drawing/2014/main" id="{5BB852F0-BEA1-42A8-8493-D18E5F70CE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91596" y="285069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5" name="Text Placeholder 5">
            <a:extLst>
              <a:ext uri="{FF2B5EF4-FFF2-40B4-BE49-F238E27FC236}">
                <a16:creationId xmlns:a16="http://schemas.microsoft.com/office/drawing/2014/main" id="{4CA3F6D0-A533-4AF2-9911-E9B9D9A827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91596" y="3201739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8" name="Espace réservé du texte 14">
            <a:extLst>
              <a:ext uri="{FF2B5EF4-FFF2-40B4-BE49-F238E27FC236}">
                <a16:creationId xmlns:a16="http://schemas.microsoft.com/office/drawing/2014/main" id="{D2555B60-4E81-4F2B-8E33-3F3B701DA9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384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9" name="Text Placeholder 5">
            <a:extLst>
              <a:ext uri="{FF2B5EF4-FFF2-40B4-BE49-F238E27FC236}">
                <a16:creationId xmlns:a16="http://schemas.microsoft.com/office/drawing/2014/main" id="{8487E11D-6B88-4ABA-A7ED-0D474A50A1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3849" y="3197424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0" name="Espace réservé du texte 14">
            <a:extLst>
              <a:ext uri="{FF2B5EF4-FFF2-40B4-BE49-F238E27FC236}">
                <a16:creationId xmlns:a16="http://schemas.microsoft.com/office/drawing/2014/main" id="{F086AE7A-1CD9-4E98-BE14-66513D618C1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28512" y="285069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1" name="Text Placeholder 5">
            <a:extLst>
              <a:ext uri="{FF2B5EF4-FFF2-40B4-BE49-F238E27FC236}">
                <a16:creationId xmlns:a16="http://schemas.microsoft.com/office/drawing/2014/main" id="{BCBC0385-19BF-422B-B382-6454FBE49E0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512" y="3201739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C4B7FE00-ADE1-4E1B-AD75-4FE5191CA33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89" name="Espace réservé du texte 14">
            <a:extLst>
              <a:ext uri="{FF2B5EF4-FFF2-40B4-BE49-F238E27FC236}">
                <a16:creationId xmlns:a16="http://schemas.microsoft.com/office/drawing/2014/main" id="{941E37BA-AD29-407F-92CE-E6EEC72ED5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73138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0" name="Espace réservé du texte 14">
            <a:extLst>
              <a:ext uri="{FF2B5EF4-FFF2-40B4-BE49-F238E27FC236}">
                <a16:creationId xmlns:a16="http://schemas.microsoft.com/office/drawing/2014/main" id="{9A01051D-18B0-4862-9234-B102AE455E6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73138" y="4892804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3" name="Espace réservé du texte 14">
            <a:extLst>
              <a:ext uri="{FF2B5EF4-FFF2-40B4-BE49-F238E27FC236}">
                <a16:creationId xmlns:a16="http://schemas.microsoft.com/office/drawing/2014/main" id="{F6B4E9A4-2FE2-415B-93A6-5C996757F8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591596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7" name="Espace réservé du texte 14">
            <a:extLst>
              <a:ext uri="{FF2B5EF4-FFF2-40B4-BE49-F238E27FC236}">
                <a16:creationId xmlns:a16="http://schemas.microsoft.com/office/drawing/2014/main" id="{7376FB85-C0BE-4802-BEAB-0B1184A3CF3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10054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8" name="Espace réservé du texte 14">
            <a:extLst>
              <a:ext uri="{FF2B5EF4-FFF2-40B4-BE49-F238E27FC236}">
                <a16:creationId xmlns:a16="http://schemas.microsoft.com/office/drawing/2014/main" id="{73A76DE9-9223-43C4-930B-F1619E44B4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28512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101" name="Text Placeholder 5">
            <a:extLst>
              <a:ext uri="{FF2B5EF4-FFF2-40B4-BE49-F238E27FC236}">
                <a16:creationId xmlns:a16="http://schemas.microsoft.com/office/drawing/2014/main" id="{CB5EE513-FABE-4FA3-9E34-D02E3C6AA97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73139" y="5243851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3" name="Espace réservé du texte 14">
            <a:extLst>
              <a:ext uri="{FF2B5EF4-FFF2-40B4-BE49-F238E27FC236}">
                <a16:creationId xmlns:a16="http://schemas.microsoft.com/office/drawing/2014/main" id="{5FAE0DAE-8403-4445-A472-FB9105B4AD3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91596" y="4897119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4" name="Text Placeholder 5">
            <a:extLst>
              <a:ext uri="{FF2B5EF4-FFF2-40B4-BE49-F238E27FC236}">
                <a16:creationId xmlns:a16="http://schemas.microsoft.com/office/drawing/2014/main" id="{F12CCB6D-B242-48AA-8A03-9D7CA626E1E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591596" y="5248166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4" name="Espace réservé du texte 14">
            <a:extLst>
              <a:ext uri="{FF2B5EF4-FFF2-40B4-BE49-F238E27FC236}">
                <a16:creationId xmlns:a16="http://schemas.microsoft.com/office/drawing/2014/main" id="{7D261788-0083-42F2-BA1B-8609EBE66C1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03848" y="4892804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5" name="Text Placeholder 5">
            <a:extLst>
              <a:ext uri="{FF2B5EF4-FFF2-40B4-BE49-F238E27FC236}">
                <a16:creationId xmlns:a16="http://schemas.microsoft.com/office/drawing/2014/main" id="{7CCFE22F-3EFD-460E-A905-0572720E408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03849" y="5243851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6" name="Espace réservé du texte 14">
            <a:extLst>
              <a:ext uri="{FF2B5EF4-FFF2-40B4-BE49-F238E27FC236}">
                <a16:creationId xmlns:a16="http://schemas.microsoft.com/office/drawing/2014/main" id="{64769E0B-A3EE-429B-A08B-CDD9BB70593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828512" y="4897119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7" name="Text Placeholder 5">
            <a:extLst>
              <a:ext uri="{FF2B5EF4-FFF2-40B4-BE49-F238E27FC236}">
                <a16:creationId xmlns:a16="http://schemas.microsoft.com/office/drawing/2014/main" id="{F63B70D7-50E3-44CD-A247-306B481AAA7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828512" y="5248166"/>
            <a:ext cx="1721746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353DB03B-D047-4F21-B2DD-672A4D1DB1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  <p:cxnSp>
        <p:nvCxnSpPr>
          <p:cNvPr id="5" name="Connecteur droit 48">
            <a:extLst>
              <a:ext uri="{FF2B5EF4-FFF2-40B4-BE49-F238E27FC236}">
                <a16:creationId xmlns:a16="http://schemas.microsoft.com/office/drawing/2014/main" id="{2FE4F01D-5F49-433F-9527-173A3E7015D2}"/>
              </a:ext>
            </a:extLst>
          </p:cNvPr>
          <p:cNvCxnSpPr>
            <a:cxnSpLocks/>
          </p:cNvCxnSpPr>
          <p:nvPr userDrawn="1"/>
        </p:nvCxnSpPr>
        <p:spPr>
          <a:xfrm>
            <a:off x="838517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48">
            <a:extLst>
              <a:ext uri="{FF2B5EF4-FFF2-40B4-BE49-F238E27FC236}">
                <a16:creationId xmlns:a16="http://schemas.microsoft.com/office/drawing/2014/main" id="{5ED76271-7B02-4DF3-9847-4F9D6E80AE36}"/>
              </a:ext>
            </a:extLst>
          </p:cNvPr>
          <p:cNvCxnSpPr>
            <a:cxnSpLocks/>
          </p:cNvCxnSpPr>
          <p:nvPr userDrawn="1"/>
        </p:nvCxnSpPr>
        <p:spPr>
          <a:xfrm>
            <a:off x="3458246" y="226113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48">
            <a:extLst>
              <a:ext uri="{FF2B5EF4-FFF2-40B4-BE49-F238E27FC236}">
                <a16:creationId xmlns:a16="http://schemas.microsoft.com/office/drawing/2014/main" id="{6D0310B3-FBAF-469A-94BB-5D1BD08CC3DE}"/>
              </a:ext>
            </a:extLst>
          </p:cNvPr>
          <p:cNvCxnSpPr>
            <a:cxnSpLocks/>
          </p:cNvCxnSpPr>
          <p:nvPr userDrawn="1"/>
        </p:nvCxnSpPr>
        <p:spPr>
          <a:xfrm>
            <a:off x="6057483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48">
            <a:extLst>
              <a:ext uri="{FF2B5EF4-FFF2-40B4-BE49-F238E27FC236}">
                <a16:creationId xmlns:a16="http://schemas.microsoft.com/office/drawing/2014/main" id="{5703444F-09F3-4500-882E-BA7C06750432}"/>
              </a:ext>
            </a:extLst>
          </p:cNvPr>
          <p:cNvCxnSpPr>
            <a:cxnSpLocks/>
          </p:cNvCxnSpPr>
          <p:nvPr userDrawn="1"/>
        </p:nvCxnSpPr>
        <p:spPr>
          <a:xfrm>
            <a:off x="8695162" y="226113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32">
            <a:extLst>
              <a:ext uri="{FF2B5EF4-FFF2-40B4-BE49-F238E27FC236}">
                <a16:creationId xmlns:a16="http://schemas.microsoft.com/office/drawing/2014/main" id="{D47E0BFB-D260-4478-85AC-EF2B9D50B4FE}"/>
              </a:ext>
            </a:extLst>
          </p:cNvPr>
          <p:cNvCxnSpPr>
            <a:cxnSpLocks/>
          </p:cNvCxnSpPr>
          <p:nvPr userDrawn="1"/>
        </p:nvCxnSpPr>
        <p:spPr>
          <a:xfrm>
            <a:off x="935038" y="2784387"/>
            <a:ext cx="11245436" cy="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48">
            <a:extLst>
              <a:ext uri="{FF2B5EF4-FFF2-40B4-BE49-F238E27FC236}">
                <a16:creationId xmlns:a16="http://schemas.microsoft.com/office/drawing/2014/main" id="{6C703D51-A8C7-443D-A108-CBBFF4E2AF99}"/>
              </a:ext>
            </a:extLst>
          </p:cNvPr>
          <p:cNvCxnSpPr>
            <a:cxnSpLocks/>
          </p:cNvCxnSpPr>
          <p:nvPr userDrawn="1"/>
        </p:nvCxnSpPr>
        <p:spPr>
          <a:xfrm>
            <a:off x="838517" y="431199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48">
            <a:extLst>
              <a:ext uri="{FF2B5EF4-FFF2-40B4-BE49-F238E27FC236}">
                <a16:creationId xmlns:a16="http://schemas.microsoft.com/office/drawing/2014/main" id="{F4BDB92A-A651-436C-8AB6-10B123BE0368}"/>
              </a:ext>
            </a:extLst>
          </p:cNvPr>
          <p:cNvCxnSpPr>
            <a:cxnSpLocks/>
          </p:cNvCxnSpPr>
          <p:nvPr userDrawn="1"/>
        </p:nvCxnSpPr>
        <p:spPr>
          <a:xfrm>
            <a:off x="3458246" y="430756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48">
            <a:extLst>
              <a:ext uri="{FF2B5EF4-FFF2-40B4-BE49-F238E27FC236}">
                <a16:creationId xmlns:a16="http://schemas.microsoft.com/office/drawing/2014/main" id="{4A2EB1E5-9C81-4250-B6A8-BCB0D7047FD4}"/>
              </a:ext>
            </a:extLst>
          </p:cNvPr>
          <p:cNvCxnSpPr>
            <a:cxnSpLocks/>
          </p:cNvCxnSpPr>
          <p:nvPr userDrawn="1"/>
        </p:nvCxnSpPr>
        <p:spPr>
          <a:xfrm>
            <a:off x="6057483" y="431199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48">
            <a:extLst>
              <a:ext uri="{FF2B5EF4-FFF2-40B4-BE49-F238E27FC236}">
                <a16:creationId xmlns:a16="http://schemas.microsoft.com/office/drawing/2014/main" id="{52F552E8-AE4E-4CD5-A332-8DC4D7914193}"/>
              </a:ext>
            </a:extLst>
          </p:cNvPr>
          <p:cNvCxnSpPr>
            <a:cxnSpLocks/>
          </p:cNvCxnSpPr>
          <p:nvPr userDrawn="1"/>
        </p:nvCxnSpPr>
        <p:spPr>
          <a:xfrm>
            <a:off x="8695162" y="430756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32">
            <a:extLst>
              <a:ext uri="{FF2B5EF4-FFF2-40B4-BE49-F238E27FC236}">
                <a16:creationId xmlns:a16="http://schemas.microsoft.com/office/drawing/2014/main" id="{17534D27-5415-42F4-A86D-BF42C820E6E7}"/>
              </a:ext>
            </a:extLst>
          </p:cNvPr>
          <p:cNvCxnSpPr>
            <a:cxnSpLocks/>
          </p:cNvCxnSpPr>
          <p:nvPr userDrawn="1"/>
        </p:nvCxnSpPr>
        <p:spPr>
          <a:xfrm>
            <a:off x="0" y="4829087"/>
            <a:ext cx="10299700" cy="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19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1D1C51-1607-4EE0-BA99-A1AED07B9F24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59C948C-C72B-4AC7-9545-BD7DD9BB70B2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5B84509B-F585-480C-9C57-35289A1106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melin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1D1C51-1607-4EE0-BA99-A1AED07B9F24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59C948C-C72B-4AC7-9545-BD7DD9BB70B2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8B80E8-1390-4E9F-99A9-6F0B15BCFA2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170F08D5-0CCE-4918-AAFF-7E841CE8BA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5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A20D58-508F-4830-B4F8-90C9E4C6A2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565" y="1785"/>
            <a:ext cx="12188870" cy="68544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4E88A1-6624-4FCF-B273-529C4904D5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295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raphic 34">
            <a:extLst>
              <a:ext uri="{FF2B5EF4-FFF2-40B4-BE49-F238E27FC236}">
                <a16:creationId xmlns:a16="http://schemas.microsoft.com/office/drawing/2014/main" id="{C1FC8BEE-72C4-4204-8A8A-044D5B3BFB45}"/>
              </a:ext>
            </a:extLst>
          </p:cNvPr>
          <p:cNvSpPr/>
          <p:nvPr userDrawn="1"/>
        </p:nvSpPr>
        <p:spPr>
          <a:xfrm>
            <a:off x="0" y="1"/>
            <a:ext cx="4360706" cy="6858000"/>
          </a:xfrm>
          <a:custGeom>
            <a:avLst/>
            <a:gdLst>
              <a:gd name="connsiteX0" fmla="*/ 0 w 760095"/>
              <a:gd name="connsiteY0" fmla="*/ 0 h 1195387"/>
              <a:gd name="connsiteX1" fmla="*/ 0 w 760095"/>
              <a:gd name="connsiteY1" fmla="*/ 1195388 h 1195387"/>
              <a:gd name="connsiteX2" fmla="*/ 16193 w 760095"/>
              <a:gd name="connsiteY2" fmla="*/ 1195388 h 1195387"/>
              <a:gd name="connsiteX3" fmla="*/ 99060 w 760095"/>
              <a:gd name="connsiteY3" fmla="*/ 1195388 h 1195387"/>
              <a:gd name="connsiteX4" fmla="*/ 760095 w 760095"/>
              <a:gd name="connsiteY4" fmla="*/ 596265 h 1195387"/>
              <a:gd name="connsiteX5" fmla="*/ 109538 w 760095"/>
              <a:gd name="connsiteY5" fmla="*/ 0 h 119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095" h="1195387">
                <a:moveTo>
                  <a:pt x="0" y="0"/>
                </a:moveTo>
                <a:lnTo>
                  <a:pt x="0" y="1195388"/>
                </a:lnTo>
                <a:lnTo>
                  <a:pt x="16193" y="1195388"/>
                </a:lnTo>
                <a:lnTo>
                  <a:pt x="99060" y="1195388"/>
                </a:lnTo>
                <a:lnTo>
                  <a:pt x="760095" y="596265"/>
                </a:lnTo>
                <a:lnTo>
                  <a:pt x="109538" y="0"/>
                </a:lnTo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59550E-3ED6-4BB3-B10E-5C8E15FE3BF0}"/>
              </a:ext>
            </a:extLst>
          </p:cNvPr>
          <p:cNvSpPr/>
          <p:nvPr userDrawn="1"/>
        </p:nvSpPr>
        <p:spPr>
          <a:xfrm>
            <a:off x="2344288" y="0"/>
            <a:ext cx="4207697" cy="6858000"/>
          </a:xfrm>
          <a:custGeom>
            <a:avLst/>
            <a:gdLst>
              <a:gd name="connsiteX0" fmla="*/ 1888671 w 4190999"/>
              <a:gd name="connsiteY0" fmla="*/ 5987143 h 6830785"/>
              <a:gd name="connsiteX1" fmla="*/ 2100943 w 4190999"/>
              <a:gd name="connsiteY1" fmla="*/ 6052457 h 6830785"/>
              <a:gd name="connsiteX2" fmla="*/ 3559629 w 4190999"/>
              <a:gd name="connsiteY2" fmla="*/ 4201886 h 6830785"/>
              <a:gd name="connsiteX3" fmla="*/ 3712028 w 4190999"/>
              <a:gd name="connsiteY3" fmla="*/ 4011386 h 6830785"/>
              <a:gd name="connsiteX4" fmla="*/ 4191000 w 4190999"/>
              <a:gd name="connsiteY4" fmla="*/ 3401786 h 6830785"/>
              <a:gd name="connsiteX5" fmla="*/ 3706586 w 4190999"/>
              <a:gd name="connsiteY5" fmla="*/ 2797629 h 6830785"/>
              <a:gd name="connsiteX6" fmla="*/ 3554186 w 4190999"/>
              <a:gd name="connsiteY6" fmla="*/ 2601686 h 6830785"/>
              <a:gd name="connsiteX7" fmla="*/ 2084614 w 4190999"/>
              <a:gd name="connsiteY7" fmla="*/ 740229 h 6830785"/>
              <a:gd name="connsiteX8" fmla="*/ 1872343 w 4190999"/>
              <a:gd name="connsiteY8" fmla="*/ 805543 h 6830785"/>
              <a:gd name="connsiteX9" fmla="*/ 1801586 w 4190999"/>
              <a:gd name="connsiteY9" fmla="*/ 827314 h 6830785"/>
              <a:gd name="connsiteX10" fmla="*/ 1148443 w 4190999"/>
              <a:gd name="connsiteY10" fmla="*/ 0 h 6830785"/>
              <a:gd name="connsiteX11" fmla="*/ 10886 w 4190999"/>
              <a:gd name="connsiteY11" fmla="*/ 0 h 6830785"/>
              <a:gd name="connsiteX12" fmla="*/ 957943 w 4190999"/>
              <a:gd name="connsiteY12" fmla="*/ 1143000 h 6830785"/>
              <a:gd name="connsiteX13" fmla="*/ 1284514 w 4190999"/>
              <a:gd name="connsiteY13" fmla="*/ 1012371 h 6830785"/>
              <a:gd name="connsiteX14" fmla="*/ 1632857 w 4190999"/>
              <a:gd name="connsiteY14" fmla="*/ 1431471 h 6830785"/>
              <a:gd name="connsiteX15" fmla="*/ 2661557 w 4190999"/>
              <a:gd name="connsiteY15" fmla="*/ 2672443 h 6830785"/>
              <a:gd name="connsiteX16" fmla="*/ 3271157 w 4190999"/>
              <a:gd name="connsiteY16" fmla="*/ 3407229 h 6830785"/>
              <a:gd name="connsiteX17" fmla="*/ 2656114 w 4190999"/>
              <a:gd name="connsiteY17" fmla="*/ 4152900 h 6830785"/>
              <a:gd name="connsiteX18" fmla="*/ 1638300 w 4190999"/>
              <a:gd name="connsiteY18" fmla="*/ 5377543 h 6830785"/>
              <a:gd name="connsiteX19" fmla="*/ 1306286 w 4190999"/>
              <a:gd name="connsiteY19" fmla="*/ 5780314 h 6830785"/>
              <a:gd name="connsiteX20" fmla="*/ 979714 w 4190999"/>
              <a:gd name="connsiteY20" fmla="*/ 5649686 h 6830785"/>
              <a:gd name="connsiteX21" fmla="*/ 0 w 4190999"/>
              <a:gd name="connsiteY21" fmla="*/ 6830786 h 6830785"/>
              <a:gd name="connsiteX22" fmla="*/ 1137557 w 4190999"/>
              <a:gd name="connsiteY22" fmla="*/ 6830786 h 6830785"/>
              <a:gd name="connsiteX23" fmla="*/ 1823357 w 4190999"/>
              <a:gd name="connsiteY23" fmla="*/ 5959929 h 6830785"/>
              <a:gd name="connsiteX24" fmla="*/ 1888671 w 4190999"/>
              <a:gd name="connsiteY24" fmla="*/ 5987143 h 683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90999" h="6830785">
                <a:moveTo>
                  <a:pt x="1888671" y="5987143"/>
                </a:moveTo>
                <a:cubicBezTo>
                  <a:pt x="1959429" y="6008915"/>
                  <a:pt x="2030185" y="6030686"/>
                  <a:pt x="2100943" y="6052457"/>
                </a:cubicBezTo>
                <a:lnTo>
                  <a:pt x="3559629" y="4201886"/>
                </a:lnTo>
                <a:lnTo>
                  <a:pt x="3712028" y="4011386"/>
                </a:lnTo>
                <a:lnTo>
                  <a:pt x="4191000" y="3401786"/>
                </a:lnTo>
                <a:lnTo>
                  <a:pt x="3706586" y="2797629"/>
                </a:lnTo>
                <a:lnTo>
                  <a:pt x="3554186" y="2601686"/>
                </a:lnTo>
                <a:lnTo>
                  <a:pt x="2084614" y="740229"/>
                </a:lnTo>
                <a:cubicBezTo>
                  <a:pt x="2013857" y="762000"/>
                  <a:pt x="1943100" y="783771"/>
                  <a:pt x="1872343" y="805543"/>
                </a:cubicBezTo>
                <a:cubicBezTo>
                  <a:pt x="1850571" y="810986"/>
                  <a:pt x="1823357" y="821871"/>
                  <a:pt x="1801586" y="827314"/>
                </a:cubicBezTo>
                <a:lnTo>
                  <a:pt x="1148443" y="0"/>
                </a:lnTo>
                <a:lnTo>
                  <a:pt x="10886" y="0"/>
                </a:lnTo>
                <a:lnTo>
                  <a:pt x="957943" y="1143000"/>
                </a:lnTo>
                <a:cubicBezTo>
                  <a:pt x="1061357" y="1099457"/>
                  <a:pt x="1170214" y="1055914"/>
                  <a:pt x="1284514" y="1012371"/>
                </a:cubicBezTo>
                <a:lnTo>
                  <a:pt x="1632857" y="1431471"/>
                </a:lnTo>
                <a:lnTo>
                  <a:pt x="2661557" y="2672443"/>
                </a:lnTo>
                <a:lnTo>
                  <a:pt x="3271157" y="3407229"/>
                </a:lnTo>
                <a:lnTo>
                  <a:pt x="2656114" y="4152900"/>
                </a:lnTo>
                <a:lnTo>
                  <a:pt x="1638300" y="5377543"/>
                </a:lnTo>
                <a:lnTo>
                  <a:pt x="1306286" y="5780314"/>
                </a:lnTo>
                <a:cubicBezTo>
                  <a:pt x="1191986" y="5736772"/>
                  <a:pt x="1083128" y="5693229"/>
                  <a:pt x="979714" y="5649686"/>
                </a:cubicBezTo>
                <a:lnTo>
                  <a:pt x="0" y="6830786"/>
                </a:lnTo>
                <a:lnTo>
                  <a:pt x="1137557" y="6830786"/>
                </a:lnTo>
                <a:lnTo>
                  <a:pt x="1823357" y="5959929"/>
                </a:lnTo>
                <a:cubicBezTo>
                  <a:pt x="1839686" y="5970814"/>
                  <a:pt x="1866900" y="5976258"/>
                  <a:pt x="1888671" y="5987143"/>
                </a:cubicBezTo>
                <a:close/>
              </a:path>
            </a:pathLst>
          </a:custGeom>
          <a:solidFill>
            <a:srgbClr val="164194"/>
          </a:solidFill>
          <a:ln w="544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5744CC-3028-4790-A89F-2CE0CDED7E72}"/>
              </a:ext>
            </a:extLst>
          </p:cNvPr>
          <p:cNvSpPr/>
          <p:nvPr userDrawn="1"/>
        </p:nvSpPr>
        <p:spPr>
          <a:xfrm>
            <a:off x="0" y="0"/>
            <a:ext cx="4825190" cy="6858000"/>
          </a:xfrm>
          <a:custGeom>
            <a:avLst/>
            <a:gdLst>
              <a:gd name="connsiteX0" fmla="*/ 2677886 w 4806042"/>
              <a:gd name="connsiteY0" fmla="*/ 5355772 h 6830785"/>
              <a:gd name="connsiteX1" fmla="*/ 2797629 w 4806042"/>
              <a:gd name="connsiteY1" fmla="*/ 5415643 h 6830785"/>
              <a:gd name="connsiteX2" fmla="*/ 2813957 w 4806042"/>
              <a:gd name="connsiteY2" fmla="*/ 5421086 h 6830785"/>
              <a:gd name="connsiteX3" fmla="*/ 2928257 w 4806042"/>
              <a:gd name="connsiteY3" fmla="*/ 5285014 h 6830785"/>
              <a:gd name="connsiteX4" fmla="*/ 4806043 w 4806042"/>
              <a:gd name="connsiteY4" fmla="*/ 3407229 h 6830785"/>
              <a:gd name="connsiteX5" fmla="*/ 2917371 w 4806042"/>
              <a:gd name="connsiteY5" fmla="*/ 1518557 h 6830785"/>
              <a:gd name="connsiteX6" fmla="*/ 2775857 w 4806042"/>
              <a:gd name="connsiteY6" fmla="*/ 1382486 h 6830785"/>
              <a:gd name="connsiteX7" fmla="*/ 2661557 w 4806042"/>
              <a:gd name="connsiteY7" fmla="*/ 1442357 h 6830785"/>
              <a:gd name="connsiteX8" fmla="*/ 2536371 w 4806042"/>
              <a:gd name="connsiteY8" fmla="*/ 1507672 h 6830785"/>
              <a:gd name="connsiteX9" fmla="*/ 1028700 w 4806042"/>
              <a:gd name="connsiteY9" fmla="*/ 0 h 6830785"/>
              <a:gd name="connsiteX10" fmla="*/ 0 w 4806042"/>
              <a:gd name="connsiteY10" fmla="*/ 0 h 6830785"/>
              <a:gd name="connsiteX11" fmla="*/ 0 w 4806042"/>
              <a:gd name="connsiteY11" fmla="*/ 206829 h 6830785"/>
              <a:gd name="connsiteX12" fmla="*/ 1148443 w 4806042"/>
              <a:gd name="connsiteY12" fmla="*/ 1311729 h 6830785"/>
              <a:gd name="connsiteX13" fmla="*/ 1823357 w 4806042"/>
              <a:gd name="connsiteY13" fmla="*/ 1959429 h 6830785"/>
              <a:gd name="connsiteX14" fmla="*/ 2057400 w 4806042"/>
              <a:gd name="connsiteY14" fmla="*/ 1790700 h 6830785"/>
              <a:gd name="connsiteX15" fmla="*/ 2084614 w 4806042"/>
              <a:gd name="connsiteY15" fmla="*/ 1768929 h 6830785"/>
              <a:gd name="connsiteX16" fmla="*/ 3467100 w 4806042"/>
              <a:gd name="connsiteY16" fmla="*/ 3102429 h 6830785"/>
              <a:gd name="connsiteX17" fmla="*/ 3782786 w 4806042"/>
              <a:gd name="connsiteY17" fmla="*/ 3407229 h 6830785"/>
              <a:gd name="connsiteX18" fmla="*/ 3467100 w 4806042"/>
              <a:gd name="connsiteY18" fmla="*/ 3712029 h 6830785"/>
              <a:gd name="connsiteX19" fmla="*/ 2100943 w 4806042"/>
              <a:gd name="connsiteY19" fmla="*/ 5023758 h 6830785"/>
              <a:gd name="connsiteX20" fmla="*/ 2068286 w 4806042"/>
              <a:gd name="connsiteY20" fmla="*/ 5001986 h 6830785"/>
              <a:gd name="connsiteX21" fmla="*/ 1834243 w 4806042"/>
              <a:gd name="connsiteY21" fmla="*/ 4833258 h 6830785"/>
              <a:gd name="connsiteX22" fmla="*/ 1153886 w 4806042"/>
              <a:gd name="connsiteY22" fmla="*/ 5497286 h 6830785"/>
              <a:gd name="connsiteX23" fmla="*/ 0 w 4806042"/>
              <a:gd name="connsiteY23" fmla="*/ 6607629 h 6830785"/>
              <a:gd name="connsiteX24" fmla="*/ 0 w 4806042"/>
              <a:gd name="connsiteY24" fmla="*/ 6830786 h 6830785"/>
              <a:gd name="connsiteX25" fmla="*/ 1012371 w 4806042"/>
              <a:gd name="connsiteY25" fmla="*/ 6830786 h 6830785"/>
              <a:gd name="connsiteX26" fmla="*/ 2552700 w 4806042"/>
              <a:gd name="connsiteY26" fmla="*/ 5290457 h 6830785"/>
              <a:gd name="connsiteX27" fmla="*/ 2677886 w 4806042"/>
              <a:gd name="connsiteY27" fmla="*/ 5355772 h 683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06042" h="6830785">
                <a:moveTo>
                  <a:pt x="2677886" y="5355772"/>
                </a:moveTo>
                <a:cubicBezTo>
                  <a:pt x="2715986" y="5377543"/>
                  <a:pt x="2754086" y="5393872"/>
                  <a:pt x="2797629" y="5415643"/>
                </a:cubicBezTo>
                <a:cubicBezTo>
                  <a:pt x="2803072" y="5415643"/>
                  <a:pt x="2808514" y="5421086"/>
                  <a:pt x="2813957" y="5421086"/>
                </a:cubicBezTo>
                <a:lnTo>
                  <a:pt x="2928257" y="5285014"/>
                </a:lnTo>
                <a:lnTo>
                  <a:pt x="4806043" y="3407229"/>
                </a:lnTo>
                <a:lnTo>
                  <a:pt x="2917371" y="1518557"/>
                </a:lnTo>
                <a:lnTo>
                  <a:pt x="2775857" y="1382486"/>
                </a:lnTo>
                <a:cubicBezTo>
                  <a:pt x="2737757" y="1404257"/>
                  <a:pt x="2699657" y="1420586"/>
                  <a:pt x="2661557" y="1442357"/>
                </a:cubicBezTo>
                <a:cubicBezTo>
                  <a:pt x="2618014" y="1464129"/>
                  <a:pt x="2574471" y="1485900"/>
                  <a:pt x="2536371" y="1507672"/>
                </a:cubicBezTo>
                <a:lnTo>
                  <a:pt x="1028700" y="0"/>
                </a:lnTo>
                <a:lnTo>
                  <a:pt x="0" y="0"/>
                </a:lnTo>
                <a:lnTo>
                  <a:pt x="0" y="206829"/>
                </a:lnTo>
                <a:lnTo>
                  <a:pt x="1148443" y="1311729"/>
                </a:lnTo>
                <a:lnTo>
                  <a:pt x="1823357" y="1959429"/>
                </a:lnTo>
                <a:cubicBezTo>
                  <a:pt x="1899557" y="1905000"/>
                  <a:pt x="1975757" y="1845129"/>
                  <a:pt x="2057400" y="1790700"/>
                </a:cubicBezTo>
                <a:cubicBezTo>
                  <a:pt x="2068286" y="1785257"/>
                  <a:pt x="2079172" y="1779814"/>
                  <a:pt x="2084614" y="1768929"/>
                </a:cubicBezTo>
                <a:lnTo>
                  <a:pt x="3467100" y="3102429"/>
                </a:lnTo>
                <a:lnTo>
                  <a:pt x="3782786" y="3407229"/>
                </a:lnTo>
                <a:lnTo>
                  <a:pt x="3467100" y="3712029"/>
                </a:lnTo>
                <a:lnTo>
                  <a:pt x="2100943" y="5023758"/>
                </a:lnTo>
                <a:cubicBezTo>
                  <a:pt x="2090057" y="5018314"/>
                  <a:pt x="2079172" y="5012872"/>
                  <a:pt x="2068286" y="5001986"/>
                </a:cubicBezTo>
                <a:cubicBezTo>
                  <a:pt x="1986643" y="4947557"/>
                  <a:pt x="1910443" y="4893129"/>
                  <a:pt x="1834243" y="4833258"/>
                </a:cubicBezTo>
                <a:lnTo>
                  <a:pt x="1153886" y="5497286"/>
                </a:lnTo>
                <a:lnTo>
                  <a:pt x="0" y="6607629"/>
                </a:lnTo>
                <a:lnTo>
                  <a:pt x="0" y="6830786"/>
                </a:lnTo>
                <a:lnTo>
                  <a:pt x="1012371" y="6830786"/>
                </a:lnTo>
                <a:lnTo>
                  <a:pt x="2552700" y="5290457"/>
                </a:lnTo>
                <a:cubicBezTo>
                  <a:pt x="2590800" y="5312229"/>
                  <a:pt x="2634343" y="5334000"/>
                  <a:pt x="2677886" y="5355772"/>
                </a:cubicBezTo>
                <a:close/>
              </a:path>
            </a:pathLst>
          </a:custGeom>
          <a:solidFill>
            <a:srgbClr val="E5231B"/>
          </a:solidFill>
          <a:ln w="544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E749E7CF-3A0F-4BE8-8088-2D77972E18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7810" y="2951250"/>
            <a:ext cx="3888315" cy="9540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cap="all" baseline="0" dirty="0">
                <a:solidFill>
                  <a:schemeClr val="bg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sz="3200" dirty="0"/>
              <a:t>Ajouter</a:t>
            </a:r>
            <a:br>
              <a:rPr lang="fr-FR" sz="3200" dirty="0"/>
            </a:br>
            <a:r>
              <a:rPr lang="fr-FR" sz="3200" dirty="0"/>
              <a:t>un texte CONTACT</a:t>
            </a:r>
            <a:endParaRPr lang="en-US" sz="3200" dirty="0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473AB575-A5EF-4834-8134-90B1AACFC0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2455202"/>
            <a:ext cx="1141174" cy="176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111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 Typ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outdoor, snow, photo, dog&#10;&#10;Description automatically generated">
            <a:extLst>
              <a:ext uri="{FF2B5EF4-FFF2-40B4-BE49-F238E27FC236}">
                <a16:creationId xmlns:a16="http://schemas.microsoft.com/office/drawing/2014/main" id="{275E9580-2003-4B25-A5ED-148E2C5FEB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2B4B11-B2F9-429F-A30E-ADBDB0D881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1" descr="A picture containing outdoor, snow, photo, dog&#10;&#10;Description automatically generated">
            <a:extLst>
              <a:ext uri="{FF2B5EF4-FFF2-40B4-BE49-F238E27FC236}">
                <a16:creationId xmlns:a16="http://schemas.microsoft.com/office/drawing/2014/main" id="{95315EA9-4CAC-40E1-B6E7-60D8C32B6A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8555"/>
          <a:stretch>
            <a:fillRect/>
          </a:stretch>
        </p:blipFill>
        <p:spPr>
          <a:xfrm>
            <a:off x="0" y="1785"/>
            <a:ext cx="6272136" cy="6854430"/>
          </a:xfrm>
          <a:custGeom>
            <a:avLst/>
            <a:gdLst>
              <a:gd name="connsiteX0" fmla="*/ 0 w 6272136"/>
              <a:gd name="connsiteY0" fmla="*/ 0 h 6854430"/>
              <a:gd name="connsiteX1" fmla="*/ 3733759 w 6272136"/>
              <a:gd name="connsiteY1" fmla="*/ 0 h 6854430"/>
              <a:gd name="connsiteX2" fmla="*/ 4086168 w 6272136"/>
              <a:gd name="connsiteY2" fmla="*/ 579623 h 6854430"/>
              <a:gd name="connsiteX3" fmla="*/ 4196546 w 6272136"/>
              <a:gd name="connsiteY3" fmla="*/ 551711 h 6854430"/>
              <a:gd name="connsiteX4" fmla="*/ 4403343 w 6272136"/>
              <a:gd name="connsiteY4" fmla="*/ 500964 h 6854430"/>
              <a:gd name="connsiteX5" fmla="*/ 6272136 w 6272136"/>
              <a:gd name="connsiteY5" fmla="*/ 3519193 h 6854430"/>
              <a:gd name="connsiteX6" fmla="*/ 4419837 w 6272136"/>
              <a:gd name="connsiteY6" fmla="*/ 6517125 h 6854430"/>
              <a:gd name="connsiteX7" fmla="*/ 4211772 w 6272136"/>
              <a:gd name="connsiteY7" fmla="*/ 6465108 h 6854430"/>
              <a:gd name="connsiteX8" fmla="*/ 4101393 w 6272136"/>
              <a:gd name="connsiteY8" fmla="*/ 6437197 h 6854430"/>
              <a:gd name="connsiteX9" fmla="*/ 3843426 w 6272136"/>
              <a:gd name="connsiteY9" fmla="*/ 6854430 h 6854430"/>
              <a:gd name="connsiteX10" fmla="*/ 0 w 6272136"/>
              <a:gd name="connsiteY10" fmla="*/ 6854430 h 685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72136" h="6854430">
                <a:moveTo>
                  <a:pt x="0" y="0"/>
                </a:moveTo>
                <a:lnTo>
                  <a:pt x="3733759" y="0"/>
                </a:lnTo>
                <a:lnTo>
                  <a:pt x="4086168" y="579623"/>
                </a:lnTo>
                <a:cubicBezTo>
                  <a:pt x="4122961" y="569473"/>
                  <a:pt x="4159753" y="560592"/>
                  <a:pt x="4196546" y="551711"/>
                </a:cubicBezTo>
                <a:cubicBezTo>
                  <a:pt x="4265056" y="533950"/>
                  <a:pt x="4333565" y="517456"/>
                  <a:pt x="4403343" y="500964"/>
                </a:cubicBezTo>
                <a:lnTo>
                  <a:pt x="6272136" y="3519193"/>
                </a:lnTo>
                <a:lnTo>
                  <a:pt x="4419837" y="6517125"/>
                </a:lnTo>
                <a:cubicBezTo>
                  <a:pt x="4350058" y="6500632"/>
                  <a:pt x="4280280" y="6482870"/>
                  <a:pt x="4211772" y="6465108"/>
                </a:cubicBezTo>
                <a:cubicBezTo>
                  <a:pt x="4174977" y="6456228"/>
                  <a:pt x="4138186" y="6446078"/>
                  <a:pt x="4101393" y="6437197"/>
                </a:cubicBezTo>
                <a:lnTo>
                  <a:pt x="3843426" y="6854430"/>
                </a:lnTo>
                <a:lnTo>
                  <a:pt x="0" y="6854430"/>
                </a:ln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382011F-33DB-45B5-B9C7-40BCD2D90BBA}"/>
              </a:ext>
            </a:extLst>
          </p:cNvPr>
          <p:cNvSpPr/>
          <p:nvPr userDrawn="1"/>
        </p:nvSpPr>
        <p:spPr>
          <a:xfrm>
            <a:off x="0" y="1"/>
            <a:ext cx="6272136" cy="6858000"/>
          </a:xfrm>
          <a:custGeom>
            <a:avLst/>
            <a:gdLst>
              <a:gd name="connsiteX0" fmla="*/ 0 w 6272136"/>
              <a:gd name="connsiteY0" fmla="*/ 0 h 6858000"/>
              <a:gd name="connsiteX1" fmla="*/ 3732673 w 6272136"/>
              <a:gd name="connsiteY1" fmla="*/ 0 h 6858000"/>
              <a:gd name="connsiteX2" fmla="*/ 4086168 w 6272136"/>
              <a:gd name="connsiteY2" fmla="*/ 581408 h 6858000"/>
              <a:gd name="connsiteX3" fmla="*/ 4196546 w 6272136"/>
              <a:gd name="connsiteY3" fmla="*/ 553496 h 6858000"/>
              <a:gd name="connsiteX4" fmla="*/ 4403343 w 6272136"/>
              <a:gd name="connsiteY4" fmla="*/ 502749 h 6858000"/>
              <a:gd name="connsiteX5" fmla="*/ 6272136 w 6272136"/>
              <a:gd name="connsiteY5" fmla="*/ 3520978 h 6858000"/>
              <a:gd name="connsiteX6" fmla="*/ 4419837 w 6272136"/>
              <a:gd name="connsiteY6" fmla="*/ 6518910 h 6858000"/>
              <a:gd name="connsiteX7" fmla="*/ 4211771 w 6272136"/>
              <a:gd name="connsiteY7" fmla="*/ 6466893 h 6858000"/>
              <a:gd name="connsiteX8" fmla="*/ 4101393 w 6272136"/>
              <a:gd name="connsiteY8" fmla="*/ 6438982 h 6858000"/>
              <a:gd name="connsiteX9" fmla="*/ 3842323 w 6272136"/>
              <a:gd name="connsiteY9" fmla="*/ 6857999 h 6858000"/>
              <a:gd name="connsiteX10" fmla="*/ 4610102 w 6272136"/>
              <a:gd name="connsiteY10" fmla="*/ 6857999 h 6858000"/>
              <a:gd name="connsiteX11" fmla="*/ 4610101 w 6272136"/>
              <a:gd name="connsiteY11" fmla="*/ 6858000 h 6858000"/>
              <a:gd name="connsiteX12" fmla="*/ 0 w 6272136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272136" h="6858000">
                <a:moveTo>
                  <a:pt x="0" y="0"/>
                </a:moveTo>
                <a:lnTo>
                  <a:pt x="3732673" y="0"/>
                </a:lnTo>
                <a:lnTo>
                  <a:pt x="4086168" y="581408"/>
                </a:lnTo>
                <a:cubicBezTo>
                  <a:pt x="4122961" y="571258"/>
                  <a:pt x="4159753" y="562377"/>
                  <a:pt x="4196546" y="553496"/>
                </a:cubicBezTo>
                <a:cubicBezTo>
                  <a:pt x="4265056" y="535735"/>
                  <a:pt x="4333565" y="519241"/>
                  <a:pt x="4403343" y="502749"/>
                </a:cubicBezTo>
                <a:lnTo>
                  <a:pt x="6272136" y="3520978"/>
                </a:lnTo>
                <a:lnTo>
                  <a:pt x="4419837" y="6518910"/>
                </a:lnTo>
                <a:cubicBezTo>
                  <a:pt x="4350058" y="6502417"/>
                  <a:pt x="4280280" y="6484655"/>
                  <a:pt x="4211771" y="6466893"/>
                </a:cubicBezTo>
                <a:cubicBezTo>
                  <a:pt x="4174977" y="6458013"/>
                  <a:pt x="4138186" y="6447863"/>
                  <a:pt x="4101393" y="6438982"/>
                </a:cubicBezTo>
                <a:lnTo>
                  <a:pt x="3842323" y="6857999"/>
                </a:lnTo>
                <a:lnTo>
                  <a:pt x="4610102" y="6857999"/>
                </a:lnTo>
                <a:lnTo>
                  <a:pt x="46101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03103F-2764-4F9E-8C32-4A207304BFE8}"/>
              </a:ext>
            </a:extLst>
          </p:cNvPr>
          <p:cNvSpPr/>
          <p:nvPr userDrawn="1"/>
        </p:nvSpPr>
        <p:spPr>
          <a:xfrm>
            <a:off x="3713622" y="0"/>
            <a:ext cx="3390759" cy="6858000"/>
          </a:xfrm>
          <a:custGeom>
            <a:avLst/>
            <a:gdLst>
              <a:gd name="connsiteX0" fmla="*/ 0 w 3390759"/>
              <a:gd name="connsiteY0" fmla="*/ 0 h 6858000"/>
              <a:gd name="connsiteX1" fmla="*/ 1069659 w 3390759"/>
              <a:gd name="connsiteY1" fmla="*/ 0 h 6858000"/>
              <a:gd name="connsiteX2" fmla="*/ 1274571 w 3390759"/>
              <a:gd name="connsiteY2" fmla="*/ 365730 h 6858000"/>
              <a:gd name="connsiteX3" fmla="*/ 1369724 w 3390759"/>
              <a:gd name="connsiteY3" fmla="*/ 345431 h 6858000"/>
              <a:gd name="connsiteX4" fmla="*/ 1535923 w 3390759"/>
              <a:gd name="connsiteY4" fmla="*/ 312445 h 6858000"/>
              <a:gd name="connsiteX5" fmla="*/ 2411324 w 3390759"/>
              <a:gd name="connsiteY5" fmla="*/ 1826000 h 6858000"/>
              <a:gd name="connsiteX6" fmla="*/ 3390759 w 3390759"/>
              <a:gd name="connsiteY6" fmla="*/ 3519711 h 6858000"/>
              <a:gd name="connsiteX7" fmla="*/ 2415131 w 3390759"/>
              <a:gd name="connsiteY7" fmla="*/ 5209616 h 6858000"/>
              <a:gd name="connsiteX8" fmla="*/ 1551147 w 3390759"/>
              <a:gd name="connsiteY8" fmla="*/ 6706679 h 6858000"/>
              <a:gd name="connsiteX9" fmla="*/ 1382411 w 3390759"/>
              <a:gd name="connsiteY9" fmla="*/ 6672423 h 6858000"/>
              <a:gd name="connsiteX10" fmla="*/ 1289795 w 3390759"/>
              <a:gd name="connsiteY10" fmla="*/ 6653393 h 6858000"/>
              <a:gd name="connsiteX11" fmla="*/ 1170590 w 3390759"/>
              <a:gd name="connsiteY11" fmla="*/ 6858000 h 6858000"/>
              <a:gd name="connsiteX12" fmla="*/ 109651 w 3390759"/>
              <a:gd name="connsiteY12" fmla="*/ 6858000 h 6858000"/>
              <a:gd name="connsiteX13" fmla="*/ 368721 w 3390759"/>
              <a:gd name="connsiteY13" fmla="*/ 6438983 h 6858000"/>
              <a:gd name="connsiteX14" fmla="*/ 479099 w 3390759"/>
              <a:gd name="connsiteY14" fmla="*/ 6466894 h 6858000"/>
              <a:gd name="connsiteX15" fmla="*/ 687165 w 3390759"/>
              <a:gd name="connsiteY15" fmla="*/ 6518911 h 6858000"/>
              <a:gd name="connsiteX16" fmla="*/ 2539464 w 3390759"/>
              <a:gd name="connsiteY16" fmla="*/ 3520979 h 6858000"/>
              <a:gd name="connsiteX17" fmla="*/ 670671 w 3390759"/>
              <a:gd name="connsiteY17" fmla="*/ 502750 h 6858000"/>
              <a:gd name="connsiteX18" fmla="*/ 463874 w 3390759"/>
              <a:gd name="connsiteY18" fmla="*/ 553497 h 6858000"/>
              <a:gd name="connsiteX19" fmla="*/ 353496 w 3390759"/>
              <a:gd name="connsiteY19" fmla="*/ 5814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90759" h="6858000">
                <a:moveTo>
                  <a:pt x="0" y="0"/>
                </a:moveTo>
                <a:lnTo>
                  <a:pt x="1069659" y="0"/>
                </a:lnTo>
                <a:lnTo>
                  <a:pt x="1274571" y="365730"/>
                </a:lnTo>
                <a:cubicBezTo>
                  <a:pt x="1306289" y="358118"/>
                  <a:pt x="1338006" y="351774"/>
                  <a:pt x="1369724" y="345431"/>
                </a:cubicBezTo>
                <a:cubicBezTo>
                  <a:pt x="1424277" y="334012"/>
                  <a:pt x="1480100" y="323863"/>
                  <a:pt x="1535923" y="312445"/>
                </a:cubicBezTo>
                <a:lnTo>
                  <a:pt x="2411324" y="1826000"/>
                </a:lnTo>
                <a:lnTo>
                  <a:pt x="3390759" y="3519711"/>
                </a:lnTo>
                <a:lnTo>
                  <a:pt x="2415131" y="5209616"/>
                </a:lnTo>
                <a:lnTo>
                  <a:pt x="1551147" y="6706679"/>
                </a:lnTo>
                <a:cubicBezTo>
                  <a:pt x="1494057" y="6695260"/>
                  <a:pt x="1438234" y="6683842"/>
                  <a:pt x="1382411" y="6672423"/>
                </a:cubicBezTo>
                <a:cubicBezTo>
                  <a:pt x="1351962" y="6666080"/>
                  <a:pt x="1320244" y="6659736"/>
                  <a:pt x="1289795" y="6653393"/>
                </a:cubicBezTo>
                <a:lnTo>
                  <a:pt x="1170590" y="6858000"/>
                </a:lnTo>
                <a:lnTo>
                  <a:pt x="109651" y="6858000"/>
                </a:lnTo>
                <a:lnTo>
                  <a:pt x="368721" y="6438983"/>
                </a:lnTo>
                <a:cubicBezTo>
                  <a:pt x="405514" y="6447864"/>
                  <a:pt x="442305" y="6458014"/>
                  <a:pt x="479099" y="6466894"/>
                </a:cubicBezTo>
                <a:cubicBezTo>
                  <a:pt x="547608" y="6484656"/>
                  <a:pt x="617386" y="6502418"/>
                  <a:pt x="687165" y="6518911"/>
                </a:cubicBezTo>
                <a:lnTo>
                  <a:pt x="2539464" y="3520979"/>
                </a:lnTo>
                <a:lnTo>
                  <a:pt x="670671" y="502750"/>
                </a:lnTo>
                <a:cubicBezTo>
                  <a:pt x="600893" y="519242"/>
                  <a:pt x="532384" y="535736"/>
                  <a:pt x="463874" y="553497"/>
                </a:cubicBezTo>
                <a:cubicBezTo>
                  <a:pt x="427081" y="562378"/>
                  <a:pt x="390289" y="571259"/>
                  <a:pt x="353496" y="5814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3E689B4-8A58-45BE-8F26-A9713D8E7A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58074" y="2969400"/>
            <a:ext cx="4716000" cy="10692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sz="3200" dirty="0"/>
              <a:t>Ajouter</a:t>
            </a:r>
            <a:br>
              <a:rPr lang="fr-FR" sz="3200" dirty="0"/>
            </a:br>
            <a:r>
              <a:rPr lang="fr-FR" sz="3200" dirty="0"/>
              <a:t>un texte CONTACT</a:t>
            </a:r>
            <a:endParaRPr lang="en-US" sz="3200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FAF3308C-EE1F-4C53-A353-9F3C24E2EA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9852" y="2100440"/>
            <a:ext cx="1714271" cy="265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9238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320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1B434C-0A38-4ED7-8F4F-585BDB6BF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3"/>
            <a:ext cx="6868886" cy="7903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FF351-8B7D-4F51-9593-23A89C5CC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5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E0C78E4-982C-4DFB-845E-CEBE5C431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213" y="6021388"/>
            <a:ext cx="828261" cy="8366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/>
                </a:solidFill>
                <a:latin typeface="+mj-lt"/>
              </a:defRPr>
            </a:lvl1pPr>
          </a:lstStyle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324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5" r:id="rId2"/>
    <p:sldLayoutId id="2147483666" r:id="rId3"/>
    <p:sldLayoutId id="2147483678" r:id="rId4"/>
    <p:sldLayoutId id="2147483680" r:id="rId5"/>
    <p:sldLayoutId id="2147483681" r:id="rId6"/>
    <p:sldLayoutId id="2147483682" r:id="rId7"/>
    <p:sldLayoutId id="2147483683" r:id="rId8"/>
    <p:sldLayoutId id="2147483661" r:id="rId9"/>
    <p:sldLayoutId id="2147483688" r:id="rId10"/>
    <p:sldLayoutId id="2147483689" r:id="rId11"/>
    <p:sldLayoutId id="2147483690" r:id="rId12"/>
    <p:sldLayoutId id="2147483691" r:id="rId13"/>
    <p:sldLayoutId id="2147483693" r:id="rId14"/>
    <p:sldLayoutId id="2147483694" r:id="rId15"/>
    <p:sldLayoutId id="2147483692" r:id="rId16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orient="horz" pos="527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57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497714-AAC7-4C67-8EAA-07B8684222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3" y="3163614"/>
            <a:ext cx="6600495" cy="245940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002A61"/>
                </a:solidFill>
              </a:rPr>
              <a:t>ARBITRES EN COURS DE FORMATION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LE STATUT</a:t>
            </a:r>
          </a:p>
          <a:p>
            <a:pPr algn="ctr"/>
            <a:endParaRPr lang="en-US" sz="1800" dirty="0">
              <a:solidFill>
                <a:srgbClr val="002A61"/>
              </a:solidFill>
            </a:endParaRPr>
          </a:p>
          <a:p>
            <a:pPr algn="ctr"/>
            <a:r>
              <a:rPr lang="en-US" sz="1800" dirty="0">
                <a:solidFill>
                  <a:srgbClr val="002A61"/>
                </a:solidFill>
              </a:rPr>
              <a:t>DCSOM Saison 2026/2027</a:t>
            </a:r>
          </a:p>
        </p:txBody>
      </p:sp>
    </p:spTree>
    <p:extLst>
      <p:ext uri="{BB962C8B-B14F-4D97-AF65-F5344CB8AC3E}">
        <p14:creationId xmlns:p14="http://schemas.microsoft.com/office/powerpoint/2010/main" val="214698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34" y="184972"/>
            <a:ext cx="6868886" cy="790306"/>
          </a:xfrm>
        </p:spPr>
        <p:txBody>
          <a:bodyPr/>
          <a:lstStyle/>
          <a:p>
            <a:r>
              <a:rPr lang="en-US" dirty="0" err="1"/>
              <a:t>Préambule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403" y="1416735"/>
            <a:ext cx="10010835" cy="5022959"/>
          </a:xfrm>
        </p:spPr>
        <p:txBody>
          <a:bodyPr/>
          <a:lstStyle/>
          <a:p>
            <a:pPr marL="57150"/>
            <a:r>
              <a:rPr lang="fr-FR" sz="2400" b="1" dirty="0">
                <a:solidFill>
                  <a:srgbClr val="002A61"/>
                </a:solidFill>
              </a:rPr>
              <a:t>Ce document est destiné aux personnes qui prennent pour la première fois une licence d’arbitre et vont donc se voir attribuer le statut d’</a:t>
            </a:r>
            <a:r>
              <a:rPr lang="fr-FR" sz="2400" b="1" dirty="0">
                <a:solidFill>
                  <a:srgbClr val="FF0000"/>
                </a:solidFill>
              </a:rPr>
              <a:t>A</a:t>
            </a:r>
            <a:r>
              <a:rPr lang="fr-FR" sz="2400" b="1" dirty="0">
                <a:solidFill>
                  <a:srgbClr val="002A61"/>
                </a:solidFill>
              </a:rPr>
              <a:t>rbitre en </a:t>
            </a:r>
            <a:r>
              <a:rPr lang="fr-FR" sz="2400" b="1" dirty="0">
                <a:solidFill>
                  <a:srgbClr val="FF0000"/>
                </a:solidFill>
              </a:rPr>
              <a:t>C</a:t>
            </a:r>
            <a:r>
              <a:rPr lang="fr-FR" sz="2400" b="1" dirty="0">
                <a:solidFill>
                  <a:srgbClr val="002A61"/>
                </a:solidFill>
              </a:rPr>
              <a:t>ours de </a:t>
            </a:r>
            <a:r>
              <a:rPr lang="fr-FR" sz="2400" b="1" dirty="0">
                <a:solidFill>
                  <a:srgbClr val="FF0000"/>
                </a:solidFill>
              </a:rPr>
              <a:t>F</a:t>
            </a:r>
            <a:r>
              <a:rPr lang="fr-FR" sz="2400" b="1" dirty="0">
                <a:solidFill>
                  <a:srgbClr val="002A61"/>
                </a:solidFill>
              </a:rPr>
              <a:t>ormation</a:t>
            </a:r>
          </a:p>
          <a:p>
            <a:pPr marL="57150"/>
            <a:endParaRPr lang="fr-FR" sz="2400" b="1" dirty="0">
              <a:solidFill>
                <a:srgbClr val="002A61"/>
              </a:solidFill>
            </a:endParaRPr>
          </a:p>
          <a:p>
            <a:pPr marL="57150"/>
            <a:r>
              <a:rPr lang="fr-FR" sz="2400" b="1" dirty="0">
                <a:solidFill>
                  <a:srgbClr val="002A61"/>
                </a:solidFill>
              </a:rPr>
              <a:t>Ce document explique le dispositif mis en place pour ce statut d’ACF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921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34" y="184972"/>
            <a:ext cx="6868886" cy="790306"/>
          </a:xfrm>
        </p:spPr>
        <p:txBody>
          <a:bodyPr/>
          <a:lstStyle/>
          <a:p>
            <a:r>
              <a:rPr lang="en-US" dirty="0"/>
              <a:t>ORGANISATION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403" y="1219201"/>
            <a:ext cx="10375742" cy="5022959"/>
          </a:xfrm>
        </p:spPr>
        <p:txBody>
          <a:bodyPr/>
          <a:lstStyle/>
          <a:p>
            <a:r>
              <a:rPr lang="fr-FR" sz="2000" b="1" dirty="0">
                <a:solidFill>
                  <a:srgbClr val="002A61"/>
                </a:solidFill>
              </a:rPr>
              <a:t>Le statut d’ACF ne dure qu’une saison</a:t>
            </a:r>
          </a:p>
          <a:p>
            <a:r>
              <a:rPr lang="fr-FR" sz="2000" b="1" dirty="0">
                <a:solidFill>
                  <a:srgbClr val="002A61"/>
                </a:solidFill>
              </a:rPr>
              <a:t>Dès l’obtention du statut d’ACF l’arbitre entre en formation pour l’examen de </a:t>
            </a:r>
            <a:r>
              <a:rPr lang="fr-FR" sz="2000" b="1" dirty="0">
                <a:solidFill>
                  <a:srgbClr val="FF0000"/>
                </a:solidFill>
              </a:rPr>
              <a:t>niveau 1 </a:t>
            </a:r>
            <a:r>
              <a:rPr lang="fr-FR" sz="2000" b="1" dirty="0">
                <a:solidFill>
                  <a:srgbClr val="002A61"/>
                </a:solidFill>
              </a:rPr>
              <a:t>et donc l’obtention du </a:t>
            </a:r>
            <a:r>
              <a:rPr lang="fr-FR" sz="2000" b="1" dirty="0">
                <a:solidFill>
                  <a:srgbClr val="FF0000"/>
                </a:solidFill>
              </a:rPr>
              <a:t>grade AN1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Pour permettre à l’ACF de pouvoir rapidement diriger des rencontres un </a:t>
            </a:r>
            <a:r>
              <a:rPr lang="fr-FR" sz="2000" b="1" i="1" dirty="0">
                <a:solidFill>
                  <a:srgbClr val="002A61"/>
                </a:solidFill>
              </a:rPr>
              <a:t>"Test d’accès terrain"</a:t>
            </a:r>
            <a:r>
              <a:rPr lang="fr-FR" sz="2000" b="1" dirty="0">
                <a:solidFill>
                  <a:srgbClr val="002A61"/>
                </a:solidFill>
              </a:rPr>
              <a:t> est mis en place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Ce </a:t>
            </a:r>
            <a:r>
              <a:rPr lang="fr-FR" sz="2000" b="1" i="1" dirty="0">
                <a:solidFill>
                  <a:srgbClr val="002A61"/>
                </a:solidFill>
              </a:rPr>
              <a:t>"Test d’accès terrain"</a:t>
            </a:r>
            <a:r>
              <a:rPr lang="fr-FR" sz="2000" b="1" dirty="0">
                <a:solidFill>
                  <a:srgbClr val="002A61"/>
                </a:solidFill>
              </a:rPr>
              <a:t> comprend 4 modules d’informations et un questionnaire relatif à chacun d’entre eux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Ce test ne constitue pas un examen, il sert à donner les notions de bases qui permettront à un ACF de pouvoir diriger une rencontre 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L’organisation de cette formation à l’aide des 4 modules peut se réaliser de différentes manières et est laissée au choix des ligues</a:t>
            </a:r>
          </a:p>
          <a:p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774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034" y="184972"/>
            <a:ext cx="6868886" cy="790306"/>
          </a:xfrm>
        </p:spPr>
        <p:txBody>
          <a:bodyPr/>
          <a:lstStyle/>
          <a:p>
            <a:r>
              <a:rPr lang="en-US" dirty="0"/>
              <a:t>Le test </a:t>
            </a:r>
            <a:r>
              <a:rPr lang="en-US" dirty="0" err="1"/>
              <a:t>d’accès</a:t>
            </a:r>
            <a:r>
              <a:rPr lang="en-US" dirty="0"/>
              <a:t> terrain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8893" y="975278"/>
            <a:ext cx="10010835" cy="5602013"/>
          </a:xfrm>
        </p:spPr>
        <p:txBody>
          <a:bodyPr/>
          <a:lstStyle/>
          <a:p>
            <a:pPr marL="57150"/>
            <a:r>
              <a:rPr lang="fr-FR" sz="2000" b="1" dirty="0">
                <a:solidFill>
                  <a:srgbClr val="002A61"/>
                </a:solidFill>
              </a:rPr>
              <a:t>Il comprend 4 modules :</a:t>
            </a:r>
          </a:p>
          <a:p>
            <a:pPr marL="57150"/>
            <a:endParaRPr 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	- 2 modules sur les notions de règles les plus importantes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	- 1 module relatif à la sécurité sur les phases potentiellement à risque</a:t>
            </a: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	- 1 module de préparation du match et des modalités </a:t>
            </a:r>
            <a:r>
              <a:rPr lang="fr-FR" sz="2000" b="1" dirty="0" err="1">
                <a:solidFill>
                  <a:srgbClr val="002A61"/>
                </a:solidFill>
              </a:rPr>
              <a:t>administrativves</a:t>
            </a:r>
            <a:endParaRPr lang="fr-FR" sz="2000" b="1" dirty="0">
              <a:solidFill>
                <a:srgbClr val="002A61"/>
              </a:solidFill>
            </a:endParaRPr>
          </a:p>
          <a:p>
            <a:pPr marL="57150"/>
            <a:endParaRPr 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Chaque module se termine par un test de 20 questions Vrai/Faux pour les modules 1 à 3 et de 15 questions pour le module 4</a:t>
            </a:r>
          </a:p>
          <a:p>
            <a:pPr marL="57150"/>
            <a:endParaRPr 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sz="2000" b="1" dirty="0">
                <a:solidFill>
                  <a:srgbClr val="002A61"/>
                </a:solidFill>
              </a:rPr>
              <a:t>Ces questionnaires ne sont pas des examens et serviront de support au formateur pour approfondir des lacunes éventuelles constatées</a:t>
            </a:r>
          </a:p>
          <a:p>
            <a:endParaRPr lang="en-US" sz="24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523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AE47E-4ADF-487D-ABFF-AA2CE69425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3087884"/>
            <a:ext cx="5615624" cy="954000"/>
          </a:xfrm>
        </p:spPr>
        <p:txBody>
          <a:bodyPr/>
          <a:lstStyle/>
          <a:p>
            <a:pPr algn="ctr"/>
            <a:r>
              <a:rPr lang="fr-FR" dirty="0" err="1"/>
              <a:t>Acf</a:t>
            </a:r>
            <a:r>
              <a:rPr lang="fr-FR" dirty="0"/>
              <a:t> </a:t>
            </a:r>
          </a:p>
          <a:p>
            <a:pPr algn="ctr"/>
            <a:r>
              <a:rPr lang="fr-FR" dirty="0">
                <a:solidFill>
                  <a:srgbClr val="FF0000"/>
                </a:solidFill>
              </a:rPr>
              <a:t>statut</a:t>
            </a:r>
          </a:p>
        </p:txBody>
      </p:sp>
    </p:spTree>
    <p:extLst>
      <p:ext uri="{BB962C8B-B14F-4D97-AF65-F5344CB8AC3E}">
        <p14:creationId xmlns:p14="http://schemas.microsoft.com/office/powerpoint/2010/main" val="29172154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FFR - Template">
  <a:themeElements>
    <a:clrScheme name="Charte FF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A61"/>
      </a:accent1>
      <a:accent2>
        <a:srgbClr val="E21F20"/>
      </a:accent2>
      <a:accent3>
        <a:srgbClr val="B60718"/>
      </a:accent3>
      <a:accent4>
        <a:srgbClr val="13357A"/>
      </a:accent4>
      <a:accent5>
        <a:srgbClr val="164192"/>
      </a:accent5>
      <a:accent6>
        <a:srgbClr val="00B6ED"/>
      </a:accent6>
      <a:hlink>
        <a:srgbClr val="0563C1"/>
      </a:hlink>
      <a:folHlink>
        <a:srgbClr val="954F72"/>
      </a:folHlink>
    </a:clrScheme>
    <a:fontScheme name="FFR - Exo">
      <a:majorFont>
        <a:latin typeface="Exo Bold"/>
        <a:ea typeface=""/>
        <a:cs typeface=""/>
      </a:majorFont>
      <a:minorFont>
        <a:latin typeface="Ex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1794</TotalTime>
  <Words>264</Words>
  <Application>Microsoft Office PowerPoint</Application>
  <PresentationFormat>Grand écran</PresentationFormat>
  <Paragraphs>31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Exo Bold</vt:lpstr>
      <vt:lpstr>Exo Regular</vt:lpstr>
      <vt:lpstr>Exo</vt:lpstr>
      <vt:lpstr>Exo Bold</vt:lpstr>
      <vt:lpstr>Calibri</vt:lpstr>
      <vt:lpstr>FFR - Template</vt:lpstr>
      <vt:lpstr>Présentation PowerPoint</vt:lpstr>
      <vt:lpstr>Préambule</vt:lpstr>
      <vt:lpstr>ORGANISATION</vt:lpstr>
      <vt:lpstr>Le test d’accès terrain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Composition Match by Slidor</dc:title>
  <dc:subject>Template Composition Match by Slidor</dc:subject>
  <dc:creator>Slidor</dc:creator>
  <cp:keywords>Template Composition Match by Slidor</cp:keywords>
  <cp:lastModifiedBy>Stéphane Guillot-Demontoux</cp:lastModifiedBy>
  <cp:revision>205</cp:revision>
  <dcterms:created xsi:type="dcterms:W3CDTF">2020-09-29T08:22:13Z</dcterms:created>
  <dcterms:modified xsi:type="dcterms:W3CDTF">2026-06-09T17:10:52Z</dcterms:modified>
</cp:coreProperties>
</file>